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D766"/>
    <a:srgbClr val="262626"/>
    <a:srgbClr val="96CA60"/>
    <a:srgbClr val="B6ED7D"/>
    <a:srgbClr val="00CC00"/>
    <a:srgbClr val="66FF33"/>
    <a:srgbClr val="66FF66"/>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3" autoAdjust="0"/>
    <p:restoredTop sz="94660"/>
  </p:normalViewPr>
  <p:slideViewPr>
    <p:cSldViewPr snapToGrid="0">
      <p:cViewPr varScale="1">
        <p:scale>
          <a:sx n="62" d="100"/>
          <a:sy n="62" d="100"/>
        </p:scale>
        <p:origin x="8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9425B-8619-95D3-CC56-F32F05D0ED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957F0AF8-BAAD-8EFF-B783-D7FC3CCD47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01289595-5A90-21DA-A439-3031FA4C19E4}"/>
              </a:ext>
            </a:extLst>
          </p:cNvPr>
          <p:cNvSpPr>
            <a:spLocks noGrp="1"/>
          </p:cNvSpPr>
          <p:nvPr>
            <p:ph type="dt" sz="half" idx="10"/>
          </p:nvPr>
        </p:nvSpPr>
        <p:spPr/>
        <p:txBody>
          <a:bodyPr/>
          <a:lstStyle/>
          <a:p>
            <a:fld id="{6F8AA411-628B-4D11-ACFF-F63C43574AA9}" type="datetimeFigureOut">
              <a:rPr lang="en-ID" smtClean="0"/>
              <a:t>27/06/2022</a:t>
            </a:fld>
            <a:endParaRPr lang="en-ID"/>
          </a:p>
        </p:txBody>
      </p:sp>
      <p:sp>
        <p:nvSpPr>
          <p:cNvPr id="5" name="Footer Placeholder 4">
            <a:extLst>
              <a:ext uri="{FF2B5EF4-FFF2-40B4-BE49-F238E27FC236}">
                <a16:creationId xmlns:a16="http://schemas.microsoft.com/office/drawing/2014/main" id="{F2929EE4-D8D7-5FB4-C1E8-CA4634E47896}"/>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D6CA3A6B-6F55-880C-3576-2EBFB4A8F5A6}"/>
              </a:ext>
            </a:extLst>
          </p:cNvPr>
          <p:cNvSpPr>
            <a:spLocks noGrp="1"/>
          </p:cNvSpPr>
          <p:nvPr>
            <p:ph type="sldNum" sz="quarter" idx="12"/>
          </p:nvPr>
        </p:nvSpPr>
        <p:spPr/>
        <p:txBody>
          <a:bodyPr/>
          <a:lstStyle/>
          <a:p>
            <a:fld id="{8A60C9AD-DA98-41B5-B0CE-07E1CC8FDEF0}" type="slidenum">
              <a:rPr lang="en-ID" smtClean="0"/>
              <a:t>‹#›</a:t>
            </a:fld>
            <a:endParaRPr lang="en-ID"/>
          </a:p>
        </p:txBody>
      </p:sp>
    </p:spTree>
    <p:extLst>
      <p:ext uri="{BB962C8B-B14F-4D97-AF65-F5344CB8AC3E}">
        <p14:creationId xmlns:p14="http://schemas.microsoft.com/office/powerpoint/2010/main" val="3514240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2BBFC-063C-4F4B-D197-E59F21DA3A7E}"/>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E16B1BC0-59A9-E272-D37C-FA56052C8F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197C24A-B1E9-400B-F4D8-CB727696A9D6}"/>
              </a:ext>
            </a:extLst>
          </p:cNvPr>
          <p:cNvSpPr>
            <a:spLocks noGrp="1"/>
          </p:cNvSpPr>
          <p:nvPr>
            <p:ph type="dt" sz="half" idx="10"/>
          </p:nvPr>
        </p:nvSpPr>
        <p:spPr/>
        <p:txBody>
          <a:bodyPr/>
          <a:lstStyle/>
          <a:p>
            <a:fld id="{6F8AA411-628B-4D11-ACFF-F63C43574AA9}" type="datetimeFigureOut">
              <a:rPr lang="en-ID" smtClean="0"/>
              <a:t>27/06/2022</a:t>
            </a:fld>
            <a:endParaRPr lang="en-ID"/>
          </a:p>
        </p:txBody>
      </p:sp>
      <p:sp>
        <p:nvSpPr>
          <p:cNvPr id="5" name="Footer Placeholder 4">
            <a:extLst>
              <a:ext uri="{FF2B5EF4-FFF2-40B4-BE49-F238E27FC236}">
                <a16:creationId xmlns:a16="http://schemas.microsoft.com/office/drawing/2014/main" id="{6B513F6A-7524-16AE-39D1-C53E8CA9BA58}"/>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0665170A-5F6E-0CCB-89C4-3355F9007069}"/>
              </a:ext>
            </a:extLst>
          </p:cNvPr>
          <p:cNvSpPr>
            <a:spLocks noGrp="1"/>
          </p:cNvSpPr>
          <p:nvPr>
            <p:ph type="sldNum" sz="quarter" idx="12"/>
          </p:nvPr>
        </p:nvSpPr>
        <p:spPr/>
        <p:txBody>
          <a:bodyPr/>
          <a:lstStyle/>
          <a:p>
            <a:fld id="{8A60C9AD-DA98-41B5-B0CE-07E1CC8FDEF0}" type="slidenum">
              <a:rPr lang="en-ID" smtClean="0"/>
              <a:t>‹#›</a:t>
            </a:fld>
            <a:endParaRPr lang="en-ID"/>
          </a:p>
        </p:txBody>
      </p:sp>
    </p:spTree>
    <p:extLst>
      <p:ext uri="{BB962C8B-B14F-4D97-AF65-F5344CB8AC3E}">
        <p14:creationId xmlns:p14="http://schemas.microsoft.com/office/powerpoint/2010/main" val="502919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B81DCF-BCB6-F834-4A34-CF1741C18D5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6CE5E46-BB25-16F6-639A-C461369885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3701D8EE-BFFF-3572-57A4-F71B7ADD934B}"/>
              </a:ext>
            </a:extLst>
          </p:cNvPr>
          <p:cNvSpPr>
            <a:spLocks noGrp="1"/>
          </p:cNvSpPr>
          <p:nvPr>
            <p:ph type="dt" sz="half" idx="10"/>
          </p:nvPr>
        </p:nvSpPr>
        <p:spPr/>
        <p:txBody>
          <a:bodyPr/>
          <a:lstStyle/>
          <a:p>
            <a:fld id="{6F8AA411-628B-4D11-ACFF-F63C43574AA9}" type="datetimeFigureOut">
              <a:rPr lang="en-ID" smtClean="0"/>
              <a:t>27/06/2022</a:t>
            </a:fld>
            <a:endParaRPr lang="en-ID"/>
          </a:p>
        </p:txBody>
      </p:sp>
      <p:sp>
        <p:nvSpPr>
          <p:cNvPr id="5" name="Footer Placeholder 4">
            <a:extLst>
              <a:ext uri="{FF2B5EF4-FFF2-40B4-BE49-F238E27FC236}">
                <a16:creationId xmlns:a16="http://schemas.microsoft.com/office/drawing/2014/main" id="{D0E71673-CB66-D7C1-9053-CB6DB545A88F}"/>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6B54DDA-529D-72A7-C194-2FE55199A86F}"/>
              </a:ext>
            </a:extLst>
          </p:cNvPr>
          <p:cNvSpPr>
            <a:spLocks noGrp="1"/>
          </p:cNvSpPr>
          <p:nvPr>
            <p:ph type="sldNum" sz="quarter" idx="12"/>
          </p:nvPr>
        </p:nvSpPr>
        <p:spPr/>
        <p:txBody>
          <a:bodyPr/>
          <a:lstStyle/>
          <a:p>
            <a:fld id="{8A60C9AD-DA98-41B5-B0CE-07E1CC8FDEF0}" type="slidenum">
              <a:rPr lang="en-ID" smtClean="0"/>
              <a:t>‹#›</a:t>
            </a:fld>
            <a:endParaRPr lang="en-ID"/>
          </a:p>
        </p:txBody>
      </p:sp>
    </p:spTree>
    <p:extLst>
      <p:ext uri="{BB962C8B-B14F-4D97-AF65-F5344CB8AC3E}">
        <p14:creationId xmlns:p14="http://schemas.microsoft.com/office/powerpoint/2010/main" val="2722438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99BFC-001A-EF8B-7B7B-964CF531CE48}"/>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B64E755D-71DD-763B-5476-24D3B1E07A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802F4D4-FAEE-21A0-9E7C-5282D3407B22}"/>
              </a:ext>
            </a:extLst>
          </p:cNvPr>
          <p:cNvSpPr>
            <a:spLocks noGrp="1"/>
          </p:cNvSpPr>
          <p:nvPr>
            <p:ph type="dt" sz="half" idx="10"/>
          </p:nvPr>
        </p:nvSpPr>
        <p:spPr/>
        <p:txBody>
          <a:bodyPr/>
          <a:lstStyle/>
          <a:p>
            <a:fld id="{6F8AA411-628B-4D11-ACFF-F63C43574AA9}" type="datetimeFigureOut">
              <a:rPr lang="en-ID" smtClean="0"/>
              <a:t>27/06/2022</a:t>
            </a:fld>
            <a:endParaRPr lang="en-ID"/>
          </a:p>
        </p:txBody>
      </p:sp>
      <p:sp>
        <p:nvSpPr>
          <p:cNvPr id="5" name="Footer Placeholder 4">
            <a:extLst>
              <a:ext uri="{FF2B5EF4-FFF2-40B4-BE49-F238E27FC236}">
                <a16:creationId xmlns:a16="http://schemas.microsoft.com/office/drawing/2014/main" id="{2CFEF397-0801-D6D7-C3C1-11F4D8CE86C6}"/>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36B5AB0-152F-F088-D772-ABCEF9B40D2D}"/>
              </a:ext>
            </a:extLst>
          </p:cNvPr>
          <p:cNvSpPr>
            <a:spLocks noGrp="1"/>
          </p:cNvSpPr>
          <p:nvPr>
            <p:ph type="sldNum" sz="quarter" idx="12"/>
          </p:nvPr>
        </p:nvSpPr>
        <p:spPr/>
        <p:txBody>
          <a:bodyPr/>
          <a:lstStyle/>
          <a:p>
            <a:fld id="{8A60C9AD-DA98-41B5-B0CE-07E1CC8FDEF0}" type="slidenum">
              <a:rPr lang="en-ID" smtClean="0"/>
              <a:t>‹#›</a:t>
            </a:fld>
            <a:endParaRPr lang="en-ID"/>
          </a:p>
        </p:txBody>
      </p:sp>
    </p:spTree>
    <p:extLst>
      <p:ext uri="{BB962C8B-B14F-4D97-AF65-F5344CB8AC3E}">
        <p14:creationId xmlns:p14="http://schemas.microsoft.com/office/powerpoint/2010/main" val="1055772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732D7-21E1-DA81-FCC7-A41F7562ED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8E15F62F-A03C-51DD-204F-C424CFC59D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FCAE3F-DA40-93B3-A3D3-CEF02AAF2158}"/>
              </a:ext>
            </a:extLst>
          </p:cNvPr>
          <p:cNvSpPr>
            <a:spLocks noGrp="1"/>
          </p:cNvSpPr>
          <p:nvPr>
            <p:ph type="dt" sz="half" idx="10"/>
          </p:nvPr>
        </p:nvSpPr>
        <p:spPr/>
        <p:txBody>
          <a:bodyPr/>
          <a:lstStyle/>
          <a:p>
            <a:fld id="{6F8AA411-628B-4D11-ACFF-F63C43574AA9}" type="datetimeFigureOut">
              <a:rPr lang="en-ID" smtClean="0"/>
              <a:t>27/06/2022</a:t>
            </a:fld>
            <a:endParaRPr lang="en-ID"/>
          </a:p>
        </p:txBody>
      </p:sp>
      <p:sp>
        <p:nvSpPr>
          <p:cNvPr id="5" name="Footer Placeholder 4">
            <a:extLst>
              <a:ext uri="{FF2B5EF4-FFF2-40B4-BE49-F238E27FC236}">
                <a16:creationId xmlns:a16="http://schemas.microsoft.com/office/drawing/2014/main" id="{AC32B351-F2B5-ED19-5318-367F24AA4673}"/>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5EB73A2F-0CCD-54D1-A488-B8BF22649F63}"/>
              </a:ext>
            </a:extLst>
          </p:cNvPr>
          <p:cNvSpPr>
            <a:spLocks noGrp="1"/>
          </p:cNvSpPr>
          <p:nvPr>
            <p:ph type="sldNum" sz="quarter" idx="12"/>
          </p:nvPr>
        </p:nvSpPr>
        <p:spPr/>
        <p:txBody>
          <a:bodyPr/>
          <a:lstStyle/>
          <a:p>
            <a:fld id="{8A60C9AD-DA98-41B5-B0CE-07E1CC8FDEF0}" type="slidenum">
              <a:rPr lang="en-ID" smtClean="0"/>
              <a:t>‹#›</a:t>
            </a:fld>
            <a:endParaRPr lang="en-ID"/>
          </a:p>
        </p:txBody>
      </p:sp>
    </p:spTree>
    <p:extLst>
      <p:ext uri="{BB962C8B-B14F-4D97-AF65-F5344CB8AC3E}">
        <p14:creationId xmlns:p14="http://schemas.microsoft.com/office/powerpoint/2010/main" val="1682934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D28A3-CBDD-045E-EA8F-90D505EDE09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11418EE-1053-12DB-D5C4-37F8A5AE38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2DE77CB-E638-992E-C934-0CACF6F223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E611BDEB-DB3B-2877-914F-4A2082816221}"/>
              </a:ext>
            </a:extLst>
          </p:cNvPr>
          <p:cNvSpPr>
            <a:spLocks noGrp="1"/>
          </p:cNvSpPr>
          <p:nvPr>
            <p:ph type="dt" sz="half" idx="10"/>
          </p:nvPr>
        </p:nvSpPr>
        <p:spPr/>
        <p:txBody>
          <a:bodyPr/>
          <a:lstStyle/>
          <a:p>
            <a:fld id="{6F8AA411-628B-4D11-ACFF-F63C43574AA9}" type="datetimeFigureOut">
              <a:rPr lang="en-ID" smtClean="0"/>
              <a:t>27/06/2022</a:t>
            </a:fld>
            <a:endParaRPr lang="en-ID"/>
          </a:p>
        </p:txBody>
      </p:sp>
      <p:sp>
        <p:nvSpPr>
          <p:cNvPr id="6" name="Footer Placeholder 5">
            <a:extLst>
              <a:ext uri="{FF2B5EF4-FFF2-40B4-BE49-F238E27FC236}">
                <a16:creationId xmlns:a16="http://schemas.microsoft.com/office/drawing/2014/main" id="{71285659-785E-C70D-962D-8799087E5429}"/>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F62A3989-F70B-20D8-5093-1EB02913ACE2}"/>
              </a:ext>
            </a:extLst>
          </p:cNvPr>
          <p:cNvSpPr>
            <a:spLocks noGrp="1"/>
          </p:cNvSpPr>
          <p:nvPr>
            <p:ph type="sldNum" sz="quarter" idx="12"/>
          </p:nvPr>
        </p:nvSpPr>
        <p:spPr/>
        <p:txBody>
          <a:bodyPr/>
          <a:lstStyle/>
          <a:p>
            <a:fld id="{8A60C9AD-DA98-41B5-B0CE-07E1CC8FDEF0}" type="slidenum">
              <a:rPr lang="en-ID" smtClean="0"/>
              <a:t>‹#›</a:t>
            </a:fld>
            <a:endParaRPr lang="en-ID"/>
          </a:p>
        </p:txBody>
      </p:sp>
    </p:spTree>
    <p:extLst>
      <p:ext uri="{BB962C8B-B14F-4D97-AF65-F5344CB8AC3E}">
        <p14:creationId xmlns:p14="http://schemas.microsoft.com/office/powerpoint/2010/main" val="4145893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43BE-5200-CB31-EBE3-87743B5A854E}"/>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82621475-90F6-9D8F-7422-3CD104A090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77A7B8-21F3-89EE-3B2D-BB6302081F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E923A4BD-CBB6-7705-F86E-4F03AA93BA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66A0E9-B3AB-1AAF-09EC-2AF2E7E3B8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17EB5E99-8B0D-CDAE-E3B0-09913A956FF4}"/>
              </a:ext>
            </a:extLst>
          </p:cNvPr>
          <p:cNvSpPr>
            <a:spLocks noGrp="1"/>
          </p:cNvSpPr>
          <p:nvPr>
            <p:ph type="dt" sz="half" idx="10"/>
          </p:nvPr>
        </p:nvSpPr>
        <p:spPr/>
        <p:txBody>
          <a:bodyPr/>
          <a:lstStyle/>
          <a:p>
            <a:fld id="{6F8AA411-628B-4D11-ACFF-F63C43574AA9}" type="datetimeFigureOut">
              <a:rPr lang="en-ID" smtClean="0"/>
              <a:t>27/06/2022</a:t>
            </a:fld>
            <a:endParaRPr lang="en-ID"/>
          </a:p>
        </p:txBody>
      </p:sp>
      <p:sp>
        <p:nvSpPr>
          <p:cNvPr id="8" name="Footer Placeholder 7">
            <a:extLst>
              <a:ext uri="{FF2B5EF4-FFF2-40B4-BE49-F238E27FC236}">
                <a16:creationId xmlns:a16="http://schemas.microsoft.com/office/drawing/2014/main" id="{9065203A-3121-1547-26F2-48FF33008CA0}"/>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B504B9FC-C708-BB36-740C-689C42340F4E}"/>
              </a:ext>
            </a:extLst>
          </p:cNvPr>
          <p:cNvSpPr>
            <a:spLocks noGrp="1"/>
          </p:cNvSpPr>
          <p:nvPr>
            <p:ph type="sldNum" sz="quarter" idx="12"/>
          </p:nvPr>
        </p:nvSpPr>
        <p:spPr/>
        <p:txBody>
          <a:bodyPr/>
          <a:lstStyle/>
          <a:p>
            <a:fld id="{8A60C9AD-DA98-41B5-B0CE-07E1CC8FDEF0}" type="slidenum">
              <a:rPr lang="en-ID" smtClean="0"/>
              <a:t>‹#›</a:t>
            </a:fld>
            <a:endParaRPr lang="en-ID"/>
          </a:p>
        </p:txBody>
      </p:sp>
    </p:spTree>
    <p:extLst>
      <p:ext uri="{BB962C8B-B14F-4D97-AF65-F5344CB8AC3E}">
        <p14:creationId xmlns:p14="http://schemas.microsoft.com/office/powerpoint/2010/main" val="1014840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E36F-1F8E-D1F1-E2BE-948C50BC937D}"/>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11D03038-EA68-A77B-22E3-CDA7B1CF17A4}"/>
              </a:ext>
            </a:extLst>
          </p:cNvPr>
          <p:cNvSpPr>
            <a:spLocks noGrp="1"/>
          </p:cNvSpPr>
          <p:nvPr>
            <p:ph type="dt" sz="half" idx="10"/>
          </p:nvPr>
        </p:nvSpPr>
        <p:spPr/>
        <p:txBody>
          <a:bodyPr/>
          <a:lstStyle/>
          <a:p>
            <a:fld id="{6F8AA411-628B-4D11-ACFF-F63C43574AA9}" type="datetimeFigureOut">
              <a:rPr lang="en-ID" smtClean="0"/>
              <a:t>27/06/2022</a:t>
            </a:fld>
            <a:endParaRPr lang="en-ID"/>
          </a:p>
        </p:txBody>
      </p:sp>
      <p:sp>
        <p:nvSpPr>
          <p:cNvPr id="4" name="Footer Placeholder 3">
            <a:extLst>
              <a:ext uri="{FF2B5EF4-FFF2-40B4-BE49-F238E27FC236}">
                <a16:creationId xmlns:a16="http://schemas.microsoft.com/office/drawing/2014/main" id="{80A58BCC-0801-660C-6B86-C75430A521A5}"/>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26E58FB5-549A-9E7F-78EC-44AFBAEC889A}"/>
              </a:ext>
            </a:extLst>
          </p:cNvPr>
          <p:cNvSpPr>
            <a:spLocks noGrp="1"/>
          </p:cNvSpPr>
          <p:nvPr>
            <p:ph type="sldNum" sz="quarter" idx="12"/>
          </p:nvPr>
        </p:nvSpPr>
        <p:spPr/>
        <p:txBody>
          <a:bodyPr/>
          <a:lstStyle/>
          <a:p>
            <a:fld id="{8A60C9AD-DA98-41B5-B0CE-07E1CC8FDEF0}" type="slidenum">
              <a:rPr lang="en-ID" smtClean="0"/>
              <a:t>‹#›</a:t>
            </a:fld>
            <a:endParaRPr lang="en-ID"/>
          </a:p>
        </p:txBody>
      </p:sp>
    </p:spTree>
    <p:extLst>
      <p:ext uri="{BB962C8B-B14F-4D97-AF65-F5344CB8AC3E}">
        <p14:creationId xmlns:p14="http://schemas.microsoft.com/office/powerpoint/2010/main" val="4229102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2D21FE-4C31-42EA-AF70-A777DB3D6828}"/>
              </a:ext>
            </a:extLst>
          </p:cNvPr>
          <p:cNvSpPr>
            <a:spLocks noGrp="1"/>
          </p:cNvSpPr>
          <p:nvPr>
            <p:ph type="dt" sz="half" idx="10"/>
          </p:nvPr>
        </p:nvSpPr>
        <p:spPr/>
        <p:txBody>
          <a:bodyPr/>
          <a:lstStyle/>
          <a:p>
            <a:fld id="{6F8AA411-628B-4D11-ACFF-F63C43574AA9}" type="datetimeFigureOut">
              <a:rPr lang="en-ID" smtClean="0"/>
              <a:t>27/06/2022</a:t>
            </a:fld>
            <a:endParaRPr lang="en-ID"/>
          </a:p>
        </p:txBody>
      </p:sp>
      <p:sp>
        <p:nvSpPr>
          <p:cNvPr id="3" name="Footer Placeholder 2">
            <a:extLst>
              <a:ext uri="{FF2B5EF4-FFF2-40B4-BE49-F238E27FC236}">
                <a16:creationId xmlns:a16="http://schemas.microsoft.com/office/drawing/2014/main" id="{A4352D26-C34B-F300-74A6-2E7122D1D15B}"/>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97CE7A55-98F8-E3E1-C779-C738CC426CC8}"/>
              </a:ext>
            </a:extLst>
          </p:cNvPr>
          <p:cNvSpPr>
            <a:spLocks noGrp="1"/>
          </p:cNvSpPr>
          <p:nvPr>
            <p:ph type="sldNum" sz="quarter" idx="12"/>
          </p:nvPr>
        </p:nvSpPr>
        <p:spPr/>
        <p:txBody>
          <a:bodyPr/>
          <a:lstStyle/>
          <a:p>
            <a:fld id="{8A60C9AD-DA98-41B5-B0CE-07E1CC8FDEF0}" type="slidenum">
              <a:rPr lang="en-ID" smtClean="0"/>
              <a:t>‹#›</a:t>
            </a:fld>
            <a:endParaRPr lang="en-ID"/>
          </a:p>
        </p:txBody>
      </p:sp>
    </p:spTree>
    <p:extLst>
      <p:ext uri="{BB962C8B-B14F-4D97-AF65-F5344CB8AC3E}">
        <p14:creationId xmlns:p14="http://schemas.microsoft.com/office/powerpoint/2010/main" val="4069111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89DB-9C22-7625-3E94-20C9B3618C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9D1842D0-478A-FB80-79D1-AF1CC3E827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D7818F99-7B51-6D38-D081-BE379062B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FA5FF6-C5E7-DF2B-BD38-828FD517F6EC}"/>
              </a:ext>
            </a:extLst>
          </p:cNvPr>
          <p:cNvSpPr>
            <a:spLocks noGrp="1"/>
          </p:cNvSpPr>
          <p:nvPr>
            <p:ph type="dt" sz="half" idx="10"/>
          </p:nvPr>
        </p:nvSpPr>
        <p:spPr/>
        <p:txBody>
          <a:bodyPr/>
          <a:lstStyle/>
          <a:p>
            <a:fld id="{6F8AA411-628B-4D11-ACFF-F63C43574AA9}" type="datetimeFigureOut">
              <a:rPr lang="en-ID" smtClean="0"/>
              <a:t>27/06/2022</a:t>
            </a:fld>
            <a:endParaRPr lang="en-ID"/>
          </a:p>
        </p:txBody>
      </p:sp>
      <p:sp>
        <p:nvSpPr>
          <p:cNvPr id="6" name="Footer Placeholder 5">
            <a:extLst>
              <a:ext uri="{FF2B5EF4-FFF2-40B4-BE49-F238E27FC236}">
                <a16:creationId xmlns:a16="http://schemas.microsoft.com/office/drawing/2014/main" id="{03E532E1-CAB6-7C13-4AF2-2DB6C2E8481D}"/>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EC8C8974-FDA5-EB05-5A00-92A7CCEADDE5}"/>
              </a:ext>
            </a:extLst>
          </p:cNvPr>
          <p:cNvSpPr>
            <a:spLocks noGrp="1"/>
          </p:cNvSpPr>
          <p:nvPr>
            <p:ph type="sldNum" sz="quarter" idx="12"/>
          </p:nvPr>
        </p:nvSpPr>
        <p:spPr/>
        <p:txBody>
          <a:bodyPr/>
          <a:lstStyle/>
          <a:p>
            <a:fld id="{8A60C9AD-DA98-41B5-B0CE-07E1CC8FDEF0}" type="slidenum">
              <a:rPr lang="en-ID" smtClean="0"/>
              <a:t>‹#›</a:t>
            </a:fld>
            <a:endParaRPr lang="en-ID"/>
          </a:p>
        </p:txBody>
      </p:sp>
    </p:spTree>
    <p:extLst>
      <p:ext uri="{BB962C8B-B14F-4D97-AF65-F5344CB8AC3E}">
        <p14:creationId xmlns:p14="http://schemas.microsoft.com/office/powerpoint/2010/main" val="342907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5C42-173E-855F-1372-2863F535E3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C37AC469-21F8-6B0D-37FD-E6FD4ECF43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B1CDFB00-126B-0252-8A4C-12A07D846B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008821-D188-6640-315D-8B333B2E789E}"/>
              </a:ext>
            </a:extLst>
          </p:cNvPr>
          <p:cNvSpPr>
            <a:spLocks noGrp="1"/>
          </p:cNvSpPr>
          <p:nvPr>
            <p:ph type="dt" sz="half" idx="10"/>
          </p:nvPr>
        </p:nvSpPr>
        <p:spPr/>
        <p:txBody>
          <a:bodyPr/>
          <a:lstStyle/>
          <a:p>
            <a:fld id="{6F8AA411-628B-4D11-ACFF-F63C43574AA9}" type="datetimeFigureOut">
              <a:rPr lang="en-ID" smtClean="0"/>
              <a:t>27/06/2022</a:t>
            </a:fld>
            <a:endParaRPr lang="en-ID"/>
          </a:p>
        </p:txBody>
      </p:sp>
      <p:sp>
        <p:nvSpPr>
          <p:cNvPr id="6" name="Footer Placeholder 5">
            <a:extLst>
              <a:ext uri="{FF2B5EF4-FFF2-40B4-BE49-F238E27FC236}">
                <a16:creationId xmlns:a16="http://schemas.microsoft.com/office/drawing/2014/main" id="{781743AD-F8EF-DA1A-1D82-E2D17B32A8CE}"/>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8781D268-37D1-B377-8BB6-AD0C63C59AC5}"/>
              </a:ext>
            </a:extLst>
          </p:cNvPr>
          <p:cNvSpPr>
            <a:spLocks noGrp="1"/>
          </p:cNvSpPr>
          <p:nvPr>
            <p:ph type="sldNum" sz="quarter" idx="12"/>
          </p:nvPr>
        </p:nvSpPr>
        <p:spPr/>
        <p:txBody>
          <a:bodyPr/>
          <a:lstStyle/>
          <a:p>
            <a:fld id="{8A60C9AD-DA98-41B5-B0CE-07E1CC8FDEF0}" type="slidenum">
              <a:rPr lang="en-ID" smtClean="0"/>
              <a:t>‹#›</a:t>
            </a:fld>
            <a:endParaRPr lang="en-ID"/>
          </a:p>
        </p:txBody>
      </p:sp>
    </p:spTree>
    <p:extLst>
      <p:ext uri="{BB962C8B-B14F-4D97-AF65-F5344CB8AC3E}">
        <p14:creationId xmlns:p14="http://schemas.microsoft.com/office/powerpoint/2010/main" val="2604606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D8417-9B3D-4BC4-0375-20F6278691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F7B7C08-FB53-67B8-9303-72C6D77E13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83ED667-FDBC-87F5-0280-5AD9E44735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8AA411-628B-4D11-ACFF-F63C43574AA9}" type="datetimeFigureOut">
              <a:rPr lang="en-ID" smtClean="0"/>
              <a:t>27/06/2022</a:t>
            </a:fld>
            <a:endParaRPr lang="en-ID"/>
          </a:p>
        </p:txBody>
      </p:sp>
      <p:sp>
        <p:nvSpPr>
          <p:cNvPr id="5" name="Footer Placeholder 4">
            <a:extLst>
              <a:ext uri="{FF2B5EF4-FFF2-40B4-BE49-F238E27FC236}">
                <a16:creationId xmlns:a16="http://schemas.microsoft.com/office/drawing/2014/main" id="{AE6EAB2A-6226-9E57-3340-8299C13E2F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49841C4F-A924-C6A6-8172-151B0B6DFE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60C9AD-DA98-41B5-B0CE-07E1CC8FDEF0}" type="slidenum">
              <a:rPr lang="en-ID" smtClean="0"/>
              <a:t>‹#›</a:t>
            </a:fld>
            <a:endParaRPr lang="en-ID"/>
          </a:p>
        </p:txBody>
      </p:sp>
    </p:spTree>
    <p:extLst>
      <p:ext uri="{BB962C8B-B14F-4D97-AF65-F5344CB8AC3E}">
        <p14:creationId xmlns:p14="http://schemas.microsoft.com/office/powerpoint/2010/main" val="2224695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0D5318-7CB9-4B10-81FA-1D86BC749E8A}"/>
              </a:ext>
            </a:extLst>
          </p:cNvPr>
          <p:cNvSpPr/>
          <p:nvPr/>
        </p:nvSpPr>
        <p:spPr>
          <a:xfrm>
            <a:off x="0" y="3765759"/>
            <a:ext cx="12192000" cy="1159098"/>
          </a:xfrm>
          <a:prstGeom prst="rect">
            <a:avLst/>
          </a:prstGeom>
          <a:gradFill flip="none" rotWithShape="1">
            <a:gsLst>
              <a:gs pos="10000">
                <a:srgbClr val="00B0F0"/>
              </a:gs>
              <a:gs pos="100000">
                <a:schemeClr val="accent1">
                  <a:lumMod val="60000"/>
                  <a:lumOff val="40000"/>
                </a:schemeClr>
              </a:gs>
              <a:gs pos="100000">
                <a:schemeClr val="accent5">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ight Triangle 5">
            <a:extLst>
              <a:ext uri="{FF2B5EF4-FFF2-40B4-BE49-F238E27FC236}">
                <a16:creationId xmlns:a16="http://schemas.microsoft.com/office/drawing/2014/main" id="{154495AA-B4C0-46E6-2E23-CF45A9E5DFF6}"/>
              </a:ext>
            </a:extLst>
          </p:cNvPr>
          <p:cNvSpPr/>
          <p:nvPr/>
        </p:nvSpPr>
        <p:spPr>
          <a:xfrm rot="5400000">
            <a:off x="0" y="0"/>
            <a:ext cx="2184400" cy="2184400"/>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lowchart: Connector 6">
            <a:extLst>
              <a:ext uri="{FF2B5EF4-FFF2-40B4-BE49-F238E27FC236}">
                <a16:creationId xmlns:a16="http://schemas.microsoft.com/office/drawing/2014/main" id="{3D4CCA5B-D066-ED77-D4A3-6E6B306EB1C2}"/>
              </a:ext>
            </a:extLst>
          </p:cNvPr>
          <p:cNvSpPr/>
          <p:nvPr/>
        </p:nvSpPr>
        <p:spPr>
          <a:xfrm>
            <a:off x="135464" y="135464"/>
            <a:ext cx="2184400" cy="21844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 name="Picture 8">
            <a:extLst>
              <a:ext uri="{FF2B5EF4-FFF2-40B4-BE49-F238E27FC236}">
                <a16:creationId xmlns:a16="http://schemas.microsoft.com/office/drawing/2014/main" id="{2ECD25D8-DE7B-FCA3-D8EF-CCA248BF3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812" y="424209"/>
            <a:ext cx="1388240" cy="1430628"/>
          </a:xfrm>
          <a:prstGeom prst="rect">
            <a:avLst/>
          </a:prstGeom>
        </p:spPr>
      </p:pic>
      <p:pic>
        <p:nvPicPr>
          <p:cNvPr id="11" name="Picture 10">
            <a:extLst>
              <a:ext uri="{FF2B5EF4-FFF2-40B4-BE49-F238E27FC236}">
                <a16:creationId xmlns:a16="http://schemas.microsoft.com/office/drawing/2014/main" id="{71DCB7D1-2347-147F-DC08-41883875D81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547" b="99062" l="1429" r="98143">
                        <a14:foregroundMark x1="32857" y1="61394" x2="8071" y2="64075"/>
                        <a14:foregroundMark x1="28786" y1="53619" x2="22714" y2="54021"/>
                        <a14:foregroundMark x1="17714" y1="53351" x2="7143" y2="53351"/>
                        <a14:foregroundMark x1="14143" y1="51609" x2="7857" y2="51609"/>
                        <a14:foregroundMark x1="49429" y1="79223" x2="34714" y2="81501"/>
                        <a14:foregroundMark x1="34714" y1="81501" x2="34714" y2="81501"/>
                        <a14:foregroundMark x1="51214" y1="87265" x2="72643" y2="93566"/>
                        <a14:foregroundMark x1="56929" y1="64879" x2="77286" y2="62601"/>
                        <a14:foregroundMark x1="63286" y1="63673" x2="90071" y2="59651"/>
                        <a14:foregroundMark x1="90071" y1="59651" x2="90429" y2="59383"/>
                        <a14:foregroundMark x1="78357" y1="8177" x2="81286" y2="64879"/>
                        <a14:foregroundMark x1="79786" y1="2547" x2="78857" y2="6836"/>
                        <a14:foregroundMark x1="3929" y1="51877" x2="13786" y2="59115"/>
                        <a14:foregroundMark x1="13786" y1="59115" x2="14143" y2="60322"/>
                        <a14:foregroundMark x1="11929" y1="49598" x2="24643" y2="58445"/>
                        <a14:foregroundMark x1="24643" y1="58445" x2="26286" y2="60992"/>
                        <a14:foregroundMark x1="29929" y1="57105" x2="47071" y2="54826"/>
                        <a14:foregroundMark x1="33143" y1="44102" x2="17929" y2="51609"/>
                        <a14:foregroundMark x1="1714" y1="48123" x2="1429" y2="79759"/>
                        <a14:foregroundMark x1="1429" y1="79759" x2="6143" y2="98123"/>
                        <a14:foregroundMark x1="3429" y1="57373" x2="25857" y2="61796"/>
                        <a14:foregroundMark x1="25857" y1="61796" x2="26214" y2="61662"/>
                        <a14:foregroundMark x1="14000" y1="81099" x2="42000" y2="91287"/>
                        <a14:foregroundMark x1="98143" y1="37265" x2="97429" y2="99062"/>
                        <a14:foregroundMark x1="30071" y1="61126" x2="46286" y2="58043"/>
                        <a14:foregroundMark x1="46286" y1="58043" x2="46643" y2="58177"/>
                        <a14:foregroundMark x1="20000" y1="57507" x2="33357" y2="62332"/>
                        <a14:foregroundMark x1="3071" y1="55898" x2="13214" y2="55228"/>
                        <a14:foregroundMark x1="13214" y1="55228" x2="14286" y2="54558"/>
                        <a14:backgroundMark x1="3459" y1="54732" x2="2857" y2="54960"/>
                        <a14:backgroundMark x1="15929" y1="50000" x2="15851" y2="50030"/>
                        <a14:backgroundMark x1="11286" y1="60992" x2="11597" y2="61002"/>
                      </a14:backgroundRemoval>
                    </a14:imgEffect>
                  </a14:imgLayer>
                </a14:imgProps>
              </a:ext>
              <a:ext uri="{28A0092B-C50C-407E-A947-70E740481C1C}">
                <a14:useLocalDpi xmlns:a14="http://schemas.microsoft.com/office/drawing/2010/main" val="0"/>
              </a:ext>
            </a:extLst>
          </a:blip>
          <a:stretch>
            <a:fillRect/>
          </a:stretch>
        </p:blipFill>
        <p:spPr>
          <a:xfrm>
            <a:off x="6988558" y="983128"/>
            <a:ext cx="5222095" cy="2782631"/>
          </a:xfrm>
          <a:prstGeom prst="rect">
            <a:avLst/>
          </a:prstGeom>
        </p:spPr>
      </p:pic>
      <p:sp>
        <p:nvSpPr>
          <p:cNvPr id="15" name="TextBox 14">
            <a:extLst>
              <a:ext uri="{FF2B5EF4-FFF2-40B4-BE49-F238E27FC236}">
                <a16:creationId xmlns:a16="http://schemas.microsoft.com/office/drawing/2014/main" id="{C4038EA7-D56C-BA15-518B-C13D5B8E87B3}"/>
              </a:ext>
            </a:extLst>
          </p:cNvPr>
          <p:cNvSpPr txBox="1"/>
          <p:nvPr/>
        </p:nvSpPr>
        <p:spPr>
          <a:xfrm>
            <a:off x="1931853" y="808808"/>
            <a:ext cx="5783397" cy="769441"/>
          </a:xfrm>
          <a:prstGeom prst="rect">
            <a:avLst/>
          </a:prstGeom>
          <a:noFill/>
        </p:spPr>
        <p:txBody>
          <a:bodyPr wrap="square" rtlCol="0">
            <a:spAutoFit/>
          </a:bodyPr>
          <a:lstStyle/>
          <a:p>
            <a:r>
              <a:rPr lang="id-ID"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erlin Sans FB Demi" panose="020E0802020502020306" pitchFamily="34" charset="0"/>
              </a:rPr>
              <a:t>Tugas Perintah Dasar</a:t>
            </a:r>
            <a:endParaRPr lang="en-ID"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erlin Sans FB Demi" panose="020E0802020502020306" pitchFamily="34" charset="0"/>
            </a:endParaRPr>
          </a:p>
        </p:txBody>
      </p:sp>
      <p:sp>
        <p:nvSpPr>
          <p:cNvPr id="17" name="Rectangle 16">
            <a:extLst>
              <a:ext uri="{FF2B5EF4-FFF2-40B4-BE49-F238E27FC236}">
                <a16:creationId xmlns:a16="http://schemas.microsoft.com/office/drawing/2014/main" id="{B4AB8F2A-0203-F042-0564-2B747030D40A}"/>
              </a:ext>
            </a:extLst>
          </p:cNvPr>
          <p:cNvSpPr/>
          <p:nvPr/>
        </p:nvSpPr>
        <p:spPr>
          <a:xfrm>
            <a:off x="1931853" y="1750240"/>
            <a:ext cx="2866490" cy="769441"/>
          </a:xfrm>
          <a:prstGeom prst="rect">
            <a:avLst/>
          </a:prstGeom>
          <a:noFill/>
        </p:spPr>
        <p:txBody>
          <a:bodyPr wrap="none" lIns="91440" tIns="45720" rIns="91440" bIns="45720">
            <a:spAutoFit/>
          </a:bodyPr>
          <a:lstStyle/>
          <a:p>
            <a:pPr algn="ctr"/>
            <a:r>
              <a:rPr lang="id-ID" sz="4400" cap="none" spc="0" dirty="0">
                <a:ln w="13462">
                  <a:solidFill>
                    <a:schemeClr val="bg1"/>
                  </a:solidFill>
                  <a:prstDash val="solid"/>
                </a:ln>
                <a:solidFill>
                  <a:srgbClr val="9ED766"/>
                </a:solidFill>
                <a:effectLst>
                  <a:outerShdw dist="38100" dir="2700000" algn="bl" rotWithShape="0">
                    <a:schemeClr val="accent5"/>
                  </a:outerShdw>
                </a:effectLst>
                <a:latin typeface="Berlin Sans FB Demi" panose="020E0802020502020306" pitchFamily="34" charset="0"/>
              </a:rPr>
              <a:t>Linux Mint</a:t>
            </a:r>
            <a:endParaRPr lang="en-ID" sz="4400" cap="none" spc="0" dirty="0">
              <a:ln w="13462">
                <a:solidFill>
                  <a:schemeClr val="bg1"/>
                </a:solidFill>
                <a:prstDash val="solid"/>
              </a:ln>
              <a:solidFill>
                <a:srgbClr val="9ED766"/>
              </a:solidFill>
              <a:effectLst>
                <a:outerShdw dist="38100" dir="2700000" algn="bl" rotWithShape="0">
                  <a:schemeClr val="accent5"/>
                </a:outerShdw>
              </a:effectLst>
            </a:endParaRPr>
          </a:p>
        </p:txBody>
      </p:sp>
      <p:pic>
        <p:nvPicPr>
          <p:cNvPr id="20" name="Picture 19">
            <a:extLst>
              <a:ext uri="{FF2B5EF4-FFF2-40B4-BE49-F238E27FC236}">
                <a16:creationId xmlns:a16="http://schemas.microsoft.com/office/drawing/2014/main" id="{206C3084-1FED-B255-EF00-BA1CE7ECD2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8343" y="1561920"/>
            <a:ext cx="1297657" cy="1178740"/>
          </a:xfrm>
          <a:prstGeom prst="rect">
            <a:avLst/>
          </a:prstGeom>
        </p:spPr>
      </p:pic>
      <p:pic>
        <p:nvPicPr>
          <p:cNvPr id="22" name="Picture 21">
            <a:extLst>
              <a:ext uri="{FF2B5EF4-FFF2-40B4-BE49-F238E27FC236}">
                <a16:creationId xmlns:a16="http://schemas.microsoft.com/office/drawing/2014/main" id="{865F2888-ACB2-0588-5475-8F6F12246E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25100" y="5453985"/>
            <a:ext cx="1695164" cy="1695164"/>
          </a:xfrm>
          <a:prstGeom prst="rect">
            <a:avLst/>
          </a:prstGeom>
        </p:spPr>
      </p:pic>
      <p:sp>
        <p:nvSpPr>
          <p:cNvPr id="23" name="TextBox 22">
            <a:extLst>
              <a:ext uri="{FF2B5EF4-FFF2-40B4-BE49-F238E27FC236}">
                <a16:creationId xmlns:a16="http://schemas.microsoft.com/office/drawing/2014/main" id="{9A96C645-7C35-83FC-0009-F2AB5F77C31E}"/>
              </a:ext>
            </a:extLst>
          </p:cNvPr>
          <p:cNvSpPr txBox="1"/>
          <p:nvPr/>
        </p:nvSpPr>
        <p:spPr>
          <a:xfrm>
            <a:off x="87164" y="5566151"/>
            <a:ext cx="3802666" cy="584775"/>
          </a:xfrm>
          <a:prstGeom prst="rect">
            <a:avLst/>
          </a:prstGeom>
          <a:noFill/>
        </p:spPr>
        <p:txBody>
          <a:bodyPr wrap="square" rtlCol="0">
            <a:spAutoFit/>
          </a:bodyPr>
          <a:lstStyle/>
          <a:p>
            <a:r>
              <a:rPr lang="id-ID" sz="3200" b="1" dirty="0">
                <a:latin typeface="Times New Roman" panose="02020603050405020304" pitchFamily="18" charset="0"/>
                <a:cs typeface="Times New Roman" panose="02020603050405020304" pitchFamily="18" charset="0"/>
              </a:rPr>
              <a:t>PeTIK II YBM PLN</a:t>
            </a:r>
            <a:endParaRPr lang="en-ID" sz="32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7ECE1AF-07AF-5815-81CB-DD2EB219426A}"/>
              </a:ext>
            </a:extLst>
          </p:cNvPr>
          <p:cNvSpPr txBox="1"/>
          <p:nvPr/>
        </p:nvSpPr>
        <p:spPr>
          <a:xfrm>
            <a:off x="87164" y="6110625"/>
            <a:ext cx="4305906" cy="646331"/>
          </a:xfrm>
          <a:prstGeom prst="rect">
            <a:avLst/>
          </a:prstGeom>
          <a:noFill/>
        </p:spPr>
        <p:txBody>
          <a:bodyPr wrap="square" rtlCol="0">
            <a:spAutoFit/>
          </a:bodyPr>
          <a:lstStyle/>
          <a:p>
            <a:r>
              <a:rPr lang="id-ID" dirty="0">
                <a:latin typeface="Times New Roman" panose="02020603050405020304" pitchFamily="18" charset="0"/>
                <a:cs typeface="Times New Roman" panose="02020603050405020304" pitchFamily="18" charset="0"/>
              </a:rPr>
              <a:t>Denayar Utara, Plosogeneng, Kec. Jombang, Kab. Jombang, Jawa Timur</a:t>
            </a:r>
            <a:endParaRPr lang="en-ID"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0206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0D5318-7CB9-4B10-81FA-1D86BC749E8A}"/>
              </a:ext>
            </a:extLst>
          </p:cNvPr>
          <p:cNvSpPr/>
          <p:nvPr/>
        </p:nvSpPr>
        <p:spPr>
          <a:xfrm>
            <a:off x="0" y="424209"/>
            <a:ext cx="12192000" cy="947391"/>
          </a:xfrm>
          <a:prstGeom prst="rect">
            <a:avLst/>
          </a:prstGeom>
          <a:gradFill flip="none" rotWithShape="1">
            <a:gsLst>
              <a:gs pos="10000">
                <a:srgbClr val="00B0F0"/>
              </a:gs>
              <a:gs pos="100000">
                <a:schemeClr val="accent1">
                  <a:lumMod val="60000"/>
                  <a:lumOff val="40000"/>
                </a:schemeClr>
              </a:gs>
              <a:gs pos="100000">
                <a:schemeClr val="accent5">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lowchart: Connector 6">
            <a:extLst>
              <a:ext uri="{FF2B5EF4-FFF2-40B4-BE49-F238E27FC236}">
                <a16:creationId xmlns:a16="http://schemas.microsoft.com/office/drawing/2014/main" id="{3D4CCA5B-D066-ED77-D4A3-6E6B306EB1C2}"/>
              </a:ext>
            </a:extLst>
          </p:cNvPr>
          <p:cNvSpPr/>
          <p:nvPr/>
        </p:nvSpPr>
        <p:spPr>
          <a:xfrm>
            <a:off x="272447" y="61958"/>
            <a:ext cx="1719630" cy="1671892"/>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 name="Picture 8">
            <a:extLst>
              <a:ext uri="{FF2B5EF4-FFF2-40B4-BE49-F238E27FC236}">
                <a16:creationId xmlns:a16="http://schemas.microsoft.com/office/drawing/2014/main" id="{2ECD25D8-DE7B-FCA3-D8EF-CCA248BF3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692" y="188309"/>
            <a:ext cx="1377140" cy="1419189"/>
          </a:xfrm>
          <a:prstGeom prst="rect">
            <a:avLst/>
          </a:prstGeom>
        </p:spPr>
      </p:pic>
      <p:pic>
        <p:nvPicPr>
          <p:cNvPr id="22" name="Picture 21">
            <a:extLst>
              <a:ext uri="{FF2B5EF4-FFF2-40B4-BE49-F238E27FC236}">
                <a16:creationId xmlns:a16="http://schemas.microsoft.com/office/drawing/2014/main" id="{865F2888-ACB2-0588-5475-8F6F12246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100" y="5453985"/>
            <a:ext cx="1695164" cy="1695164"/>
          </a:xfrm>
          <a:prstGeom prst="rect">
            <a:avLst/>
          </a:prstGeom>
        </p:spPr>
      </p:pic>
      <p:pic>
        <p:nvPicPr>
          <p:cNvPr id="2" name="Picture 1">
            <a:extLst>
              <a:ext uri="{FF2B5EF4-FFF2-40B4-BE49-F238E27FC236}">
                <a16:creationId xmlns:a16="http://schemas.microsoft.com/office/drawing/2014/main" id="{E33DF7EB-55D2-1CBD-4D46-4D47B3422C4C}"/>
              </a:ext>
            </a:extLst>
          </p:cNvPr>
          <p:cNvPicPr>
            <a:picLocks noChangeAspect="1"/>
          </p:cNvPicPr>
          <p:nvPr/>
        </p:nvPicPr>
        <p:blipFill>
          <a:blip r:embed="rId4"/>
          <a:stretch>
            <a:fillRect/>
          </a:stretch>
        </p:blipFill>
        <p:spPr>
          <a:xfrm>
            <a:off x="1" y="6025166"/>
            <a:ext cx="914400" cy="832834"/>
          </a:xfrm>
          <a:prstGeom prst="rect">
            <a:avLst/>
          </a:prstGeom>
        </p:spPr>
      </p:pic>
      <p:sp>
        <p:nvSpPr>
          <p:cNvPr id="5" name="TextBox 4">
            <a:extLst>
              <a:ext uri="{FF2B5EF4-FFF2-40B4-BE49-F238E27FC236}">
                <a16:creationId xmlns:a16="http://schemas.microsoft.com/office/drawing/2014/main" id="{109AD8CC-CD84-8C6D-F1D2-CD4F0A51CFFA}"/>
              </a:ext>
            </a:extLst>
          </p:cNvPr>
          <p:cNvSpPr txBox="1"/>
          <p:nvPr/>
        </p:nvSpPr>
        <p:spPr>
          <a:xfrm>
            <a:off x="443692" y="2834586"/>
            <a:ext cx="4469493" cy="1938992"/>
          </a:xfrm>
          <a:prstGeom prst="rect">
            <a:avLst/>
          </a:prstGeom>
          <a:noFill/>
        </p:spPr>
        <p:txBody>
          <a:bodyPr wrap="none" rtlCol="0">
            <a:spAutoFit/>
          </a:bodyPr>
          <a:lstStyle/>
          <a:p>
            <a:r>
              <a:rPr lang="id-ID" sz="2400" dirty="0">
                <a:latin typeface="Times New Roman" panose="02020603050405020304" pitchFamily="18" charset="0"/>
                <a:cs typeface="Times New Roman" panose="02020603050405020304" pitchFamily="18" charset="0"/>
              </a:rPr>
              <a:t>Ketiklah perintah shell linux untuk</a:t>
            </a:r>
          </a:p>
          <a:p>
            <a:r>
              <a:rPr lang="id-ID" sz="2400" dirty="0">
                <a:latin typeface="Times New Roman" panose="02020603050405020304" pitchFamily="18" charset="0"/>
                <a:cs typeface="Times New Roman" panose="02020603050405020304" pitchFamily="18" charset="0"/>
              </a:rPr>
              <a:t>menampilkan data seperti gambar</a:t>
            </a:r>
          </a:p>
          <a:p>
            <a:r>
              <a:rPr lang="id-ID" sz="2400" dirty="0">
                <a:latin typeface="Times New Roman" panose="02020603050405020304" pitchFamily="18" charset="0"/>
                <a:cs typeface="Times New Roman" panose="02020603050405020304" pitchFamily="18" charset="0"/>
              </a:rPr>
              <a:t>disamping.</a:t>
            </a:r>
          </a:p>
          <a:p>
            <a:endParaRPr lang="id-ID" sz="2400" dirty="0">
              <a:latin typeface="Times New Roman" panose="02020603050405020304" pitchFamily="18" charset="0"/>
              <a:cs typeface="Times New Roman" panose="02020603050405020304" pitchFamily="18" charset="0"/>
            </a:endParaRPr>
          </a:p>
          <a:p>
            <a:endParaRPr lang="sv-SE"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D7400DF-E98B-5AE6-98FA-7B29164599C2}"/>
              </a:ext>
            </a:extLst>
          </p:cNvPr>
          <p:cNvPicPr>
            <a:picLocks noChangeAspect="1"/>
          </p:cNvPicPr>
          <p:nvPr/>
        </p:nvPicPr>
        <p:blipFill>
          <a:blip r:embed="rId5"/>
          <a:stretch>
            <a:fillRect/>
          </a:stretch>
        </p:blipFill>
        <p:spPr>
          <a:xfrm>
            <a:off x="5482617" y="1733850"/>
            <a:ext cx="5690065" cy="4066808"/>
          </a:xfrm>
          <a:prstGeom prst="rect">
            <a:avLst/>
          </a:prstGeom>
        </p:spPr>
      </p:pic>
    </p:spTree>
    <p:extLst>
      <p:ext uri="{BB962C8B-B14F-4D97-AF65-F5344CB8AC3E}">
        <p14:creationId xmlns:p14="http://schemas.microsoft.com/office/powerpoint/2010/main" val="3017003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0D5318-7CB9-4B10-81FA-1D86BC749E8A}"/>
              </a:ext>
            </a:extLst>
          </p:cNvPr>
          <p:cNvSpPr/>
          <p:nvPr/>
        </p:nvSpPr>
        <p:spPr>
          <a:xfrm>
            <a:off x="0" y="424209"/>
            <a:ext cx="12192000" cy="947391"/>
          </a:xfrm>
          <a:prstGeom prst="rect">
            <a:avLst/>
          </a:prstGeom>
          <a:gradFill flip="none" rotWithShape="1">
            <a:gsLst>
              <a:gs pos="10000">
                <a:srgbClr val="00B0F0"/>
              </a:gs>
              <a:gs pos="100000">
                <a:schemeClr val="accent1">
                  <a:lumMod val="60000"/>
                  <a:lumOff val="40000"/>
                </a:schemeClr>
              </a:gs>
              <a:gs pos="100000">
                <a:schemeClr val="accent5">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lowchart: Connector 6">
            <a:extLst>
              <a:ext uri="{FF2B5EF4-FFF2-40B4-BE49-F238E27FC236}">
                <a16:creationId xmlns:a16="http://schemas.microsoft.com/office/drawing/2014/main" id="{3D4CCA5B-D066-ED77-D4A3-6E6B306EB1C2}"/>
              </a:ext>
            </a:extLst>
          </p:cNvPr>
          <p:cNvSpPr/>
          <p:nvPr/>
        </p:nvSpPr>
        <p:spPr>
          <a:xfrm>
            <a:off x="272447" y="61958"/>
            <a:ext cx="1719630" cy="1671892"/>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 name="Picture 8">
            <a:extLst>
              <a:ext uri="{FF2B5EF4-FFF2-40B4-BE49-F238E27FC236}">
                <a16:creationId xmlns:a16="http://schemas.microsoft.com/office/drawing/2014/main" id="{2ECD25D8-DE7B-FCA3-D8EF-CCA248BF3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692" y="188309"/>
            <a:ext cx="1377140" cy="1419189"/>
          </a:xfrm>
          <a:prstGeom prst="rect">
            <a:avLst/>
          </a:prstGeom>
        </p:spPr>
      </p:pic>
      <p:pic>
        <p:nvPicPr>
          <p:cNvPr id="22" name="Picture 21">
            <a:extLst>
              <a:ext uri="{FF2B5EF4-FFF2-40B4-BE49-F238E27FC236}">
                <a16:creationId xmlns:a16="http://schemas.microsoft.com/office/drawing/2014/main" id="{865F2888-ACB2-0588-5475-8F6F12246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100" y="5453985"/>
            <a:ext cx="1695164" cy="1695164"/>
          </a:xfrm>
          <a:prstGeom prst="rect">
            <a:avLst/>
          </a:prstGeom>
        </p:spPr>
      </p:pic>
      <p:pic>
        <p:nvPicPr>
          <p:cNvPr id="2" name="Picture 1">
            <a:extLst>
              <a:ext uri="{FF2B5EF4-FFF2-40B4-BE49-F238E27FC236}">
                <a16:creationId xmlns:a16="http://schemas.microsoft.com/office/drawing/2014/main" id="{E33DF7EB-55D2-1CBD-4D46-4D47B3422C4C}"/>
              </a:ext>
            </a:extLst>
          </p:cNvPr>
          <p:cNvPicPr>
            <a:picLocks noChangeAspect="1"/>
          </p:cNvPicPr>
          <p:nvPr/>
        </p:nvPicPr>
        <p:blipFill>
          <a:blip r:embed="rId4"/>
          <a:stretch>
            <a:fillRect/>
          </a:stretch>
        </p:blipFill>
        <p:spPr>
          <a:xfrm>
            <a:off x="1" y="6025166"/>
            <a:ext cx="914400" cy="832834"/>
          </a:xfrm>
          <a:prstGeom prst="rect">
            <a:avLst/>
          </a:prstGeom>
        </p:spPr>
      </p:pic>
      <p:sp>
        <p:nvSpPr>
          <p:cNvPr id="5" name="TextBox 4">
            <a:extLst>
              <a:ext uri="{FF2B5EF4-FFF2-40B4-BE49-F238E27FC236}">
                <a16:creationId xmlns:a16="http://schemas.microsoft.com/office/drawing/2014/main" id="{109AD8CC-CD84-8C6D-F1D2-CD4F0A51CFFA}"/>
              </a:ext>
            </a:extLst>
          </p:cNvPr>
          <p:cNvSpPr txBox="1"/>
          <p:nvPr/>
        </p:nvSpPr>
        <p:spPr>
          <a:xfrm>
            <a:off x="443692" y="2834586"/>
            <a:ext cx="4469493" cy="3416320"/>
          </a:xfrm>
          <a:prstGeom prst="rect">
            <a:avLst/>
          </a:prstGeom>
          <a:noFill/>
        </p:spPr>
        <p:txBody>
          <a:bodyPr wrap="none" rtlCol="0">
            <a:spAutoFit/>
          </a:bodyPr>
          <a:lstStyle/>
          <a:p>
            <a:r>
              <a:rPr lang="id-ID" sz="2400" dirty="0">
                <a:latin typeface="Times New Roman" panose="02020603050405020304" pitchFamily="18" charset="0"/>
                <a:cs typeface="Times New Roman" panose="02020603050405020304" pitchFamily="18" charset="0"/>
              </a:rPr>
              <a:t>Ketiklah perintah shell linux untuk</a:t>
            </a:r>
          </a:p>
          <a:p>
            <a:r>
              <a:rPr lang="id-ID" sz="2400" dirty="0">
                <a:latin typeface="Times New Roman" panose="02020603050405020304" pitchFamily="18" charset="0"/>
                <a:cs typeface="Times New Roman" panose="02020603050405020304" pitchFamily="18" charset="0"/>
              </a:rPr>
              <a:t>memindahkan data provinsi.txt ke</a:t>
            </a:r>
          </a:p>
          <a:p>
            <a:r>
              <a:rPr lang="id-ID" sz="2400" dirty="0">
                <a:latin typeface="Times New Roman" panose="02020603050405020304" pitchFamily="18" charset="0"/>
                <a:cs typeface="Times New Roman" panose="02020603050405020304" pitchFamily="18" charset="0"/>
              </a:rPr>
              <a:t>dalam folder direktori/. Kemudian</a:t>
            </a:r>
          </a:p>
          <a:p>
            <a:r>
              <a:rPr lang="id-ID" sz="2400" dirty="0">
                <a:latin typeface="Times New Roman" panose="02020603050405020304" pitchFamily="18" charset="0"/>
                <a:cs typeface="Times New Roman" panose="02020603050405020304" pitchFamily="18" charset="0"/>
              </a:rPr>
              <a:t>ketiklah perintah shell untuk</a:t>
            </a:r>
          </a:p>
          <a:p>
            <a:r>
              <a:rPr lang="id-ID" sz="2400" dirty="0">
                <a:latin typeface="Times New Roman" panose="02020603050405020304" pitchFamily="18" charset="0"/>
                <a:cs typeface="Times New Roman" panose="02020603050405020304" pitchFamily="18" charset="0"/>
              </a:rPr>
              <a:t>menampilkan file provinsi.txt </a:t>
            </a:r>
          </a:p>
          <a:p>
            <a:r>
              <a:rPr lang="id-ID" sz="2400" dirty="0">
                <a:latin typeface="Times New Roman" panose="02020603050405020304" pitchFamily="18" charset="0"/>
                <a:cs typeface="Times New Roman" panose="02020603050405020304" pitchFamily="18" charset="0"/>
              </a:rPr>
              <a:t>apakah sudah ada atau belum di </a:t>
            </a:r>
          </a:p>
          <a:p>
            <a:r>
              <a:rPr lang="id-ID" sz="2400" dirty="0">
                <a:latin typeface="Times New Roman" panose="02020603050405020304" pitchFamily="18" charset="0"/>
                <a:cs typeface="Times New Roman" panose="02020603050405020304" pitchFamily="18" charset="0"/>
              </a:rPr>
              <a:t>folder directory.</a:t>
            </a:r>
          </a:p>
          <a:p>
            <a:endParaRPr lang="id-ID" sz="2400" dirty="0">
              <a:latin typeface="Times New Roman" panose="02020603050405020304" pitchFamily="18" charset="0"/>
              <a:cs typeface="Times New Roman" panose="02020603050405020304" pitchFamily="18" charset="0"/>
            </a:endParaRPr>
          </a:p>
          <a:p>
            <a:endParaRPr lang="sv-SE"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596A4C0-2D85-1E2B-F2AA-5262B04AEE49}"/>
              </a:ext>
            </a:extLst>
          </p:cNvPr>
          <p:cNvPicPr>
            <a:picLocks noChangeAspect="1"/>
          </p:cNvPicPr>
          <p:nvPr/>
        </p:nvPicPr>
        <p:blipFill>
          <a:blip r:embed="rId5"/>
          <a:stretch>
            <a:fillRect/>
          </a:stretch>
        </p:blipFill>
        <p:spPr>
          <a:xfrm>
            <a:off x="5486091" y="1733850"/>
            <a:ext cx="5686591" cy="4064325"/>
          </a:xfrm>
          <a:prstGeom prst="rect">
            <a:avLst/>
          </a:prstGeom>
        </p:spPr>
      </p:pic>
    </p:spTree>
    <p:extLst>
      <p:ext uri="{BB962C8B-B14F-4D97-AF65-F5344CB8AC3E}">
        <p14:creationId xmlns:p14="http://schemas.microsoft.com/office/powerpoint/2010/main" val="3044000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0D5318-7CB9-4B10-81FA-1D86BC749E8A}"/>
              </a:ext>
            </a:extLst>
          </p:cNvPr>
          <p:cNvSpPr/>
          <p:nvPr/>
        </p:nvSpPr>
        <p:spPr>
          <a:xfrm>
            <a:off x="0" y="424209"/>
            <a:ext cx="12192000" cy="947391"/>
          </a:xfrm>
          <a:prstGeom prst="rect">
            <a:avLst/>
          </a:prstGeom>
          <a:gradFill flip="none" rotWithShape="1">
            <a:gsLst>
              <a:gs pos="10000">
                <a:srgbClr val="00B0F0"/>
              </a:gs>
              <a:gs pos="100000">
                <a:schemeClr val="accent1">
                  <a:lumMod val="60000"/>
                  <a:lumOff val="40000"/>
                </a:schemeClr>
              </a:gs>
              <a:gs pos="100000">
                <a:schemeClr val="accent5">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lowchart: Connector 6">
            <a:extLst>
              <a:ext uri="{FF2B5EF4-FFF2-40B4-BE49-F238E27FC236}">
                <a16:creationId xmlns:a16="http://schemas.microsoft.com/office/drawing/2014/main" id="{3D4CCA5B-D066-ED77-D4A3-6E6B306EB1C2}"/>
              </a:ext>
            </a:extLst>
          </p:cNvPr>
          <p:cNvSpPr/>
          <p:nvPr/>
        </p:nvSpPr>
        <p:spPr>
          <a:xfrm>
            <a:off x="272447" y="61958"/>
            <a:ext cx="1719630" cy="1671892"/>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 name="Picture 8">
            <a:extLst>
              <a:ext uri="{FF2B5EF4-FFF2-40B4-BE49-F238E27FC236}">
                <a16:creationId xmlns:a16="http://schemas.microsoft.com/office/drawing/2014/main" id="{2ECD25D8-DE7B-FCA3-D8EF-CCA248BF3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692" y="188309"/>
            <a:ext cx="1377140" cy="1419189"/>
          </a:xfrm>
          <a:prstGeom prst="rect">
            <a:avLst/>
          </a:prstGeom>
        </p:spPr>
      </p:pic>
      <p:pic>
        <p:nvPicPr>
          <p:cNvPr id="22" name="Picture 21">
            <a:extLst>
              <a:ext uri="{FF2B5EF4-FFF2-40B4-BE49-F238E27FC236}">
                <a16:creationId xmlns:a16="http://schemas.microsoft.com/office/drawing/2014/main" id="{865F2888-ACB2-0588-5475-8F6F12246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100" y="5453985"/>
            <a:ext cx="1695164" cy="1695164"/>
          </a:xfrm>
          <a:prstGeom prst="rect">
            <a:avLst/>
          </a:prstGeom>
        </p:spPr>
      </p:pic>
      <p:pic>
        <p:nvPicPr>
          <p:cNvPr id="2" name="Picture 1">
            <a:extLst>
              <a:ext uri="{FF2B5EF4-FFF2-40B4-BE49-F238E27FC236}">
                <a16:creationId xmlns:a16="http://schemas.microsoft.com/office/drawing/2014/main" id="{E33DF7EB-55D2-1CBD-4D46-4D47B3422C4C}"/>
              </a:ext>
            </a:extLst>
          </p:cNvPr>
          <p:cNvPicPr>
            <a:picLocks noChangeAspect="1"/>
          </p:cNvPicPr>
          <p:nvPr/>
        </p:nvPicPr>
        <p:blipFill>
          <a:blip r:embed="rId4"/>
          <a:stretch>
            <a:fillRect/>
          </a:stretch>
        </p:blipFill>
        <p:spPr>
          <a:xfrm>
            <a:off x="1" y="6025166"/>
            <a:ext cx="914400" cy="832834"/>
          </a:xfrm>
          <a:prstGeom prst="rect">
            <a:avLst/>
          </a:prstGeom>
        </p:spPr>
      </p:pic>
      <p:sp>
        <p:nvSpPr>
          <p:cNvPr id="3" name="TextBox 2">
            <a:extLst>
              <a:ext uri="{FF2B5EF4-FFF2-40B4-BE49-F238E27FC236}">
                <a16:creationId xmlns:a16="http://schemas.microsoft.com/office/drawing/2014/main" id="{2405A8CC-3FEB-5219-3D16-E9C909ABCBC9}"/>
              </a:ext>
            </a:extLst>
          </p:cNvPr>
          <p:cNvSpPr txBox="1"/>
          <p:nvPr/>
        </p:nvSpPr>
        <p:spPr>
          <a:xfrm>
            <a:off x="3558214" y="2875002"/>
            <a:ext cx="5075572" cy="1107996"/>
          </a:xfrm>
          <a:prstGeom prst="rect">
            <a:avLst/>
          </a:prstGeom>
          <a:noFill/>
        </p:spPr>
        <p:txBody>
          <a:bodyPr wrap="square" rtlCol="0">
            <a:spAutoFit/>
          </a:bodyPr>
          <a:lstStyle/>
          <a:p>
            <a:pPr algn="ctr"/>
            <a:r>
              <a:rPr lang="id-ID" sz="6600" dirty="0">
                <a:latin typeface="Times New Roman" panose="02020603050405020304" pitchFamily="18" charset="0"/>
                <a:cs typeface="Times New Roman" panose="02020603050405020304" pitchFamily="18" charset="0"/>
              </a:rPr>
              <a:t>Terima Kasih</a:t>
            </a:r>
            <a:endParaRPr lang="en-ID" sz="66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1504B4F-0AD7-C195-8CFA-F159D0C8F8DD}"/>
              </a:ext>
            </a:extLst>
          </p:cNvPr>
          <p:cNvSpPr/>
          <p:nvPr/>
        </p:nvSpPr>
        <p:spPr>
          <a:xfrm>
            <a:off x="4792980" y="3982998"/>
            <a:ext cx="2606040" cy="76200"/>
          </a:xfrm>
          <a:prstGeom prst="rect">
            <a:avLst/>
          </a:prstGeom>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9F7C9F08-A2F2-3969-9047-07825449A5BE}"/>
              </a:ext>
            </a:extLst>
          </p:cNvPr>
          <p:cNvSpPr/>
          <p:nvPr/>
        </p:nvSpPr>
        <p:spPr>
          <a:xfrm>
            <a:off x="4792980" y="2722602"/>
            <a:ext cx="2606040" cy="76200"/>
          </a:xfrm>
          <a:prstGeom prst="rect">
            <a:avLst/>
          </a:prstGeom>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650645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0D5318-7CB9-4B10-81FA-1D86BC749E8A}"/>
              </a:ext>
            </a:extLst>
          </p:cNvPr>
          <p:cNvSpPr/>
          <p:nvPr/>
        </p:nvSpPr>
        <p:spPr>
          <a:xfrm>
            <a:off x="0" y="424209"/>
            <a:ext cx="12192000" cy="947391"/>
          </a:xfrm>
          <a:prstGeom prst="rect">
            <a:avLst/>
          </a:prstGeom>
          <a:gradFill flip="none" rotWithShape="1">
            <a:gsLst>
              <a:gs pos="10000">
                <a:srgbClr val="00B0F0"/>
              </a:gs>
              <a:gs pos="100000">
                <a:schemeClr val="accent1">
                  <a:lumMod val="60000"/>
                  <a:lumOff val="40000"/>
                </a:schemeClr>
              </a:gs>
              <a:gs pos="100000">
                <a:schemeClr val="accent5">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lowchart: Connector 6">
            <a:extLst>
              <a:ext uri="{FF2B5EF4-FFF2-40B4-BE49-F238E27FC236}">
                <a16:creationId xmlns:a16="http://schemas.microsoft.com/office/drawing/2014/main" id="{3D4CCA5B-D066-ED77-D4A3-6E6B306EB1C2}"/>
              </a:ext>
            </a:extLst>
          </p:cNvPr>
          <p:cNvSpPr/>
          <p:nvPr/>
        </p:nvSpPr>
        <p:spPr>
          <a:xfrm>
            <a:off x="272447" y="61958"/>
            <a:ext cx="1719630" cy="1671892"/>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 name="Picture 8">
            <a:extLst>
              <a:ext uri="{FF2B5EF4-FFF2-40B4-BE49-F238E27FC236}">
                <a16:creationId xmlns:a16="http://schemas.microsoft.com/office/drawing/2014/main" id="{2ECD25D8-DE7B-FCA3-D8EF-CCA248BF3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692" y="188309"/>
            <a:ext cx="1377140" cy="1419189"/>
          </a:xfrm>
          <a:prstGeom prst="rect">
            <a:avLst/>
          </a:prstGeom>
        </p:spPr>
      </p:pic>
      <p:pic>
        <p:nvPicPr>
          <p:cNvPr id="22" name="Picture 21">
            <a:extLst>
              <a:ext uri="{FF2B5EF4-FFF2-40B4-BE49-F238E27FC236}">
                <a16:creationId xmlns:a16="http://schemas.microsoft.com/office/drawing/2014/main" id="{865F2888-ACB2-0588-5475-8F6F12246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100" y="5453985"/>
            <a:ext cx="1695164" cy="1695164"/>
          </a:xfrm>
          <a:prstGeom prst="rect">
            <a:avLst/>
          </a:prstGeom>
        </p:spPr>
      </p:pic>
      <p:pic>
        <p:nvPicPr>
          <p:cNvPr id="2" name="Picture 1">
            <a:extLst>
              <a:ext uri="{FF2B5EF4-FFF2-40B4-BE49-F238E27FC236}">
                <a16:creationId xmlns:a16="http://schemas.microsoft.com/office/drawing/2014/main" id="{E33DF7EB-55D2-1CBD-4D46-4D47B3422C4C}"/>
              </a:ext>
            </a:extLst>
          </p:cNvPr>
          <p:cNvPicPr>
            <a:picLocks noChangeAspect="1"/>
          </p:cNvPicPr>
          <p:nvPr/>
        </p:nvPicPr>
        <p:blipFill>
          <a:blip r:embed="rId4"/>
          <a:stretch>
            <a:fillRect/>
          </a:stretch>
        </p:blipFill>
        <p:spPr>
          <a:xfrm>
            <a:off x="1" y="6025166"/>
            <a:ext cx="914400" cy="832834"/>
          </a:xfrm>
          <a:prstGeom prst="rect">
            <a:avLst/>
          </a:prstGeom>
        </p:spPr>
      </p:pic>
      <p:sp>
        <p:nvSpPr>
          <p:cNvPr id="3" name="TextBox 2">
            <a:extLst>
              <a:ext uri="{FF2B5EF4-FFF2-40B4-BE49-F238E27FC236}">
                <a16:creationId xmlns:a16="http://schemas.microsoft.com/office/drawing/2014/main" id="{FBCA38D3-68C4-060B-3D3D-678A0D9328EB}"/>
              </a:ext>
            </a:extLst>
          </p:cNvPr>
          <p:cNvSpPr txBox="1"/>
          <p:nvPr/>
        </p:nvSpPr>
        <p:spPr>
          <a:xfrm>
            <a:off x="443692" y="1946580"/>
            <a:ext cx="4474302" cy="492443"/>
          </a:xfrm>
          <a:prstGeom prst="rect">
            <a:avLst/>
          </a:prstGeom>
          <a:noFill/>
        </p:spPr>
        <p:txBody>
          <a:bodyPr wrap="none" rtlCol="0">
            <a:spAutoFit/>
          </a:bodyPr>
          <a:lstStyle/>
          <a:p>
            <a:r>
              <a:rPr lang="en-ID" sz="2600" b="1" dirty="0" err="1">
                <a:latin typeface="Times New Roman" panose="02020603050405020304" pitchFamily="18" charset="0"/>
                <a:cs typeface="Times New Roman" panose="02020603050405020304" pitchFamily="18" charset="0"/>
              </a:rPr>
              <a:t>Contoh</a:t>
            </a:r>
            <a:r>
              <a:rPr lang="en-ID" sz="2600" b="1" dirty="0">
                <a:latin typeface="Times New Roman" panose="02020603050405020304" pitchFamily="18" charset="0"/>
                <a:cs typeface="Times New Roman" panose="02020603050405020304" pitchFamily="18" charset="0"/>
              </a:rPr>
              <a:t> </a:t>
            </a:r>
            <a:r>
              <a:rPr lang="en-ID" sz="2600" b="1" dirty="0" err="1">
                <a:latin typeface="Times New Roman" panose="02020603050405020304" pitchFamily="18" charset="0"/>
                <a:cs typeface="Times New Roman" panose="02020603050405020304" pitchFamily="18" charset="0"/>
              </a:rPr>
              <a:t>dalam</a:t>
            </a:r>
            <a:r>
              <a:rPr lang="en-ID" sz="2600" b="1" dirty="0">
                <a:latin typeface="Times New Roman" panose="02020603050405020304" pitchFamily="18" charset="0"/>
                <a:cs typeface="Times New Roman" panose="02020603050405020304" pitchFamily="18" charset="0"/>
              </a:rPr>
              <a:t> </a:t>
            </a:r>
            <a:r>
              <a:rPr lang="en-ID" sz="2600" b="1" dirty="0" err="1">
                <a:latin typeface="Times New Roman" panose="02020603050405020304" pitchFamily="18" charset="0"/>
                <a:cs typeface="Times New Roman" panose="02020603050405020304" pitchFamily="18" charset="0"/>
              </a:rPr>
              <a:t>menjawab</a:t>
            </a:r>
            <a:r>
              <a:rPr lang="en-ID" sz="2600" b="1" dirty="0">
                <a:latin typeface="Times New Roman" panose="02020603050405020304" pitchFamily="18" charset="0"/>
                <a:cs typeface="Times New Roman" panose="02020603050405020304" pitchFamily="18" charset="0"/>
              </a:rPr>
              <a:t> Soa</a:t>
            </a:r>
            <a:r>
              <a:rPr lang="id-ID" sz="2600" b="1" dirty="0">
                <a:latin typeface="Times New Roman" panose="02020603050405020304" pitchFamily="18" charset="0"/>
                <a:cs typeface="Times New Roman" panose="02020603050405020304" pitchFamily="18" charset="0"/>
              </a:rPr>
              <a:t>l</a:t>
            </a:r>
            <a:endParaRPr lang="en-ID" sz="2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09AD8CC-CD84-8C6D-F1D2-CD4F0A51CFFA}"/>
              </a:ext>
            </a:extLst>
          </p:cNvPr>
          <p:cNvSpPr txBox="1"/>
          <p:nvPr/>
        </p:nvSpPr>
        <p:spPr>
          <a:xfrm>
            <a:off x="443692" y="2834586"/>
            <a:ext cx="4459875" cy="1200329"/>
          </a:xfrm>
          <a:prstGeom prst="rect">
            <a:avLst/>
          </a:prstGeom>
          <a:noFill/>
        </p:spPr>
        <p:txBody>
          <a:bodyPr wrap="none" rtlCol="0">
            <a:spAutoFit/>
          </a:bodyPr>
          <a:lstStyle/>
          <a:p>
            <a:r>
              <a:rPr lang="en-ID" sz="2400" dirty="0" err="1">
                <a:latin typeface="Times New Roman" panose="02020603050405020304" pitchFamily="18" charset="0"/>
                <a:cs typeface="Times New Roman" panose="02020603050405020304" pitchFamily="18" charset="0"/>
              </a:rPr>
              <a:t>Perintah</a:t>
            </a:r>
            <a:r>
              <a:rPr lang="en-ID" sz="2400" dirty="0">
                <a:latin typeface="Times New Roman" panose="02020603050405020304" pitchFamily="18" charset="0"/>
                <a:cs typeface="Times New Roman" panose="02020603050405020304" pitchFamily="18" charset="0"/>
              </a:rPr>
              <a:t> shell </a:t>
            </a:r>
            <a:r>
              <a:rPr lang="en-ID" sz="2400" dirty="0" err="1">
                <a:latin typeface="Times New Roman" panose="02020603050405020304" pitchFamily="18" charset="0"/>
                <a:cs typeface="Times New Roman" panose="02020603050405020304" pitchFamily="18" charset="0"/>
              </a:rPr>
              <a:t>linux</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untuk</a:t>
            </a:r>
            <a:endParaRPr lang="en-ID" sz="2400" dirty="0">
              <a:latin typeface="Times New Roman" panose="02020603050405020304" pitchFamily="18" charset="0"/>
              <a:cs typeface="Times New Roman" panose="02020603050405020304" pitchFamily="18" charset="0"/>
            </a:endParaRPr>
          </a:p>
          <a:p>
            <a:r>
              <a:rPr lang="en-ID" sz="2400" dirty="0" err="1">
                <a:latin typeface="Times New Roman" panose="02020603050405020304" pitchFamily="18" charset="0"/>
                <a:cs typeface="Times New Roman" panose="02020603050405020304" pitchFamily="18" charset="0"/>
              </a:rPr>
              <a:t>menampilkan</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hari</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bulan</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tanggal</a:t>
            </a:r>
            <a:r>
              <a:rPr lang="en-ID" sz="2400" dirty="0">
                <a:latin typeface="Times New Roman" panose="02020603050405020304" pitchFamily="18" charset="0"/>
                <a:cs typeface="Times New Roman" panose="02020603050405020304" pitchFamily="18" charset="0"/>
              </a:rPr>
              <a:t>, </a:t>
            </a:r>
          </a:p>
          <a:p>
            <a:r>
              <a:rPr lang="en-ID" sz="2400" dirty="0">
                <a:latin typeface="Times New Roman" panose="02020603050405020304" pitchFamily="18" charset="0"/>
                <a:cs typeface="Times New Roman" panose="02020603050405020304" pitchFamily="18" charset="0"/>
              </a:rPr>
              <a:t>jam, dan </a:t>
            </a:r>
            <a:r>
              <a:rPr lang="en-ID" sz="2400" dirty="0" err="1">
                <a:latin typeface="Times New Roman" panose="02020603050405020304" pitchFamily="18" charset="0"/>
                <a:cs typeface="Times New Roman" panose="02020603050405020304" pitchFamily="18" charset="0"/>
              </a:rPr>
              <a:t>tahun</a:t>
            </a:r>
            <a:r>
              <a:rPr lang="en-ID" sz="2400" dirty="0">
                <a:latin typeface="Times New Roman" panose="02020603050405020304" pitchFamily="18" charset="0"/>
                <a:cs typeface="Times New Roman" panose="02020603050405020304" pitchFamily="18" charset="0"/>
              </a:rPr>
              <a:t> pada </a:t>
            </a:r>
            <a:r>
              <a:rPr lang="en-ID" sz="2400" dirty="0" err="1">
                <a:latin typeface="Times New Roman" panose="02020603050405020304" pitchFamily="18" charset="0"/>
                <a:cs typeface="Times New Roman" panose="02020603050405020304" pitchFamily="18" charset="0"/>
              </a:rPr>
              <a:t>saat</a:t>
            </a:r>
            <a:r>
              <a:rPr lang="en-ID" sz="2400" dirty="0">
                <a:latin typeface="Times New Roman" panose="02020603050405020304" pitchFamily="18" charset="0"/>
                <a:cs typeface="Times New Roman" panose="02020603050405020304" pitchFamily="18" charset="0"/>
              </a:rPr>
              <a:t> </a:t>
            </a:r>
            <a:r>
              <a:rPr lang="en-ID" sz="2400" dirty="0" err="1">
                <a:latin typeface="Times New Roman" panose="02020603050405020304" pitchFamily="18" charset="0"/>
                <a:cs typeface="Times New Roman" panose="02020603050405020304" pitchFamily="18" charset="0"/>
              </a:rPr>
              <a:t>ini</a:t>
            </a:r>
            <a:r>
              <a:rPr lang="en-ID" sz="2400" dirty="0">
                <a:latin typeface="Times New Roman" panose="02020603050405020304" pitchFamily="18" charset="0"/>
                <a:cs typeface="Times New Roman" panose="02020603050405020304" pitchFamily="18" charset="0"/>
              </a:rPr>
              <a:t>.</a:t>
            </a:r>
          </a:p>
        </p:txBody>
      </p:sp>
      <p:pic>
        <p:nvPicPr>
          <p:cNvPr id="8" name="Picture 7">
            <a:extLst>
              <a:ext uri="{FF2B5EF4-FFF2-40B4-BE49-F238E27FC236}">
                <a16:creationId xmlns:a16="http://schemas.microsoft.com/office/drawing/2014/main" id="{DC9A3CB1-37DC-4CC2-C527-DE1433E11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092" y="1733850"/>
            <a:ext cx="5686590" cy="4080762"/>
          </a:xfrm>
          <a:prstGeom prst="rect">
            <a:avLst/>
          </a:prstGeom>
        </p:spPr>
      </p:pic>
    </p:spTree>
    <p:extLst>
      <p:ext uri="{BB962C8B-B14F-4D97-AF65-F5344CB8AC3E}">
        <p14:creationId xmlns:p14="http://schemas.microsoft.com/office/powerpoint/2010/main" val="4110566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0D5318-7CB9-4B10-81FA-1D86BC749E8A}"/>
              </a:ext>
            </a:extLst>
          </p:cNvPr>
          <p:cNvSpPr/>
          <p:nvPr/>
        </p:nvSpPr>
        <p:spPr>
          <a:xfrm>
            <a:off x="0" y="424209"/>
            <a:ext cx="12192000" cy="947391"/>
          </a:xfrm>
          <a:prstGeom prst="rect">
            <a:avLst/>
          </a:prstGeom>
          <a:gradFill flip="none" rotWithShape="1">
            <a:gsLst>
              <a:gs pos="10000">
                <a:srgbClr val="00B0F0"/>
              </a:gs>
              <a:gs pos="100000">
                <a:schemeClr val="accent1">
                  <a:lumMod val="60000"/>
                  <a:lumOff val="40000"/>
                </a:schemeClr>
              </a:gs>
              <a:gs pos="100000">
                <a:schemeClr val="accent5">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lowchart: Connector 6">
            <a:extLst>
              <a:ext uri="{FF2B5EF4-FFF2-40B4-BE49-F238E27FC236}">
                <a16:creationId xmlns:a16="http://schemas.microsoft.com/office/drawing/2014/main" id="{3D4CCA5B-D066-ED77-D4A3-6E6B306EB1C2}"/>
              </a:ext>
            </a:extLst>
          </p:cNvPr>
          <p:cNvSpPr/>
          <p:nvPr/>
        </p:nvSpPr>
        <p:spPr>
          <a:xfrm>
            <a:off x="272447" y="61958"/>
            <a:ext cx="1719630" cy="1671892"/>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 name="Picture 8">
            <a:extLst>
              <a:ext uri="{FF2B5EF4-FFF2-40B4-BE49-F238E27FC236}">
                <a16:creationId xmlns:a16="http://schemas.microsoft.com/office/drawing/2014/main" id="{2ECD25D8-DE7B-FCA3-D8EF-CCA248BF3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692" y="188309"/>
            <a:ext cx="1377140" cy="1419189"/>
          </a:xfrm>
          <a:prstGeom prst="rect">
            <a:avLst/>
          </a:prstGeom>
        </p:spPr>
      </p:pic>
      <p:pic>
        <p:nvPicPr>
          <p:cNvPr id="22" name="Picture 21">
            <a:extLst>
              <a:ext uri="{FF2B5EF4-FFF2-40B4-BE49-F238E27FC236}">
                <a16:creationId xmlns:a16="http://schemas.microsoft.com/office/drawing/2014/main" id="{865F2888-ACB2-0588-5475-8F6F12246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100" y="5453985"/>
            <a:ext cx="1695164" cy="1695164"/>
          </a:xfrm>
          <a:prstGeom prst="rect">
            <a:avLst/>
          </a:prstGeom>
        </p:spPr>
      </p:pic>
      <p:pic>
        <p:nvPicPr>
          <p:cNvPr id="2" name="Picture 1">
            <a:extLst>
              <a:ext uri="{FF2B5EF4-FFF2-40B4-BE49-F238E27FC236}">
                <a16:creationId xmlns:a16="http://schemas.microsoft.com/office/drawing/2014/main" id="{E33DF7EB-55D2-1CBD-4D46-4D47B3422C4C}"/>
              </a:ext>
            </a:extLst>
          </p:cNvPr>
          <p:cNvPicPr>
            <a:picLocks noChangeAspect="1"/>
          </p:cNvPicPr>
          <p:nvPr/>
        </p:nvPicPr>
        <p:blipFill>
          <a:blip r:embed="rId4"/>
          <a:stretch>
            <a:fillRect/>
          </a:stretch>
        </p:blipFill>
        <p:spPr>
          <a:xfrm>
            <a:off x="1" y="6025166"/>
            <a:ext cx="914400" cy="832834"/>
          </a:xfrm>
          <a:prstGeom prst="rect">
            <a:avLst/>
          </a:prstGeom>
        </p:spPr>
      </p:pic>
      <p:sp>
        <p:nvSpPr>
          <p:cNvPr id="5" name="TextBox 4">
            <a:extLst>
              <a:ext uri="{FF2B5EF4-FFF2-40B4-BE49-F238E27FC236}">
                <a16:creationId xmlns:a16="http://schemas.microsoft.com/office/drawing/2014/main" id="{109AD8CC-CD84-8C6D-F1D2-CD4F0A51CFFA}"/>
              </a:ext>
            </a:extLst>
          </p:cNvPr>
          <p:cNvSpPr txBox="1"/>
          <p:nvPr/>
        </p:nvSpPr>
        <p:spPr>
          <a:xfrm>
            <a:off x="443692" y="2834586"/>
            <a:ext cx="4469493" cy="1200329"/>
          </a:xfrm>
          <a:prstGeom prst="rect">
            <a:avLst/>
          </a:prstGeom>
          <a:noFill/>
        </p:spPr>
        <p:txBody>
          <a:bodyPr wrap="none" rtlCol="0">
            <a:spAutoFit/>
          </a:bodyPr>
          <a:lstStyle/>
          <a:p>
            <a:r>
              <a:rPr lang="sv-SE" sz="2400" dirty="0">
                <a:latin typeface="Times New Roman" panose="02020603050405020304" pitchFamily="18" charset="0"/>
                <a:cs typeface="Times New Roman" panose="02020603050405020304" pitchFamily="18" charset="0"/>
              </a:rPr>
              <a:t>Ketiklah perintah shell linux untuk</a:t>
            </a:r>
          </a:p>
          <a:p>
            <a:r>
              <a:rPr lang="sv-SE" sz="2400" dirty="0">
                <a:latin typeface="Times New Roman" panose="02020603050405020304" pitchFamily="18" charset="0"/>
                <a:cs typeface="Times New Roman" panose="02020603050405020304" pitchFamily="18" charset="0"/>
              </a:rPr>
              <a:t>menampilkan kalender bulan</a:t>
            </a:r>
          </a:p>
          <a:p>
            <a:r>
              <a:rPr lang="id-ID" sz="2400" dirty="0">
                <a:latin typeface="Times New Roman" panose="02020603050405020304" pitchFamily="18" charset="0"/>
                <a:cs typeface="Times New Roman" panose="02020603050405020304" pitchFamily="18" charset="0"/>
              </a:rPr>
              <a:t>Juli</a:t>
            </a:r>
            <a:r>
              <a:rPr lang="sv-SE" sz="2400" dirty="0">
                <a:latin typeface="Times New Roman" panose="02020603050405020304" pitchFamily="18" charset="0"/>
                <a:cs typeface="Times New Roman" panose="02020603050405020304" pitchFamily="18" charset="0"/>
              </a:rPr>
              <a:t> tahun 2022.</a:t>
            </a:r>
          </a:p>
        </p:txBody>
      </p:sp>
      <p:pic>
        <p:nvPicPr>
          <p:cNvPr id="10" name="Picture 9">
            <a:extLst>
              <a:ext uri="{FF2B5EF4-FFF2-40B4-BE49-F238E27FC236}">
                <a16:creationId xmlns:a16="http://schemas.microsoft.com/office/drawing/2014/main" id="{08A15749-1D3C-1885-5C8B-F3824490C920}"/>
              </a:ext>
            </a:extLst>
          </p:cNvPr>
          <p:cNvPicPr>
            <a:picLocks noChangeAspect="1"/>
          </p:cNvPicPr>
          <p:nvPr/>
        </p:nvPicPr>
        <p:blipFill>
          <a:blip r:embed="rId5"/>
          <a:stretch>
            <a:fillRect/>
          </a:stretch>
        </p:blipFill>
        <p:spPr>
          <a:xfrm>
            <a:off x="5486092" y="1733850"/>
            <a:ext cx="5686590" cy="4066809"/>
          </a:xfrm>
          <a:prstGeom prst="rect">
            <a:avLst/>
          </a:prstGeom>
        </p:spPr>
      </p:pic>
    </p:spTree>
    <p:extLst>
      <p:ext uri="{BB962C8B-B14F-4D97-AF65-F5344CB8AC3E}">
        <p14:creationId xmlns:p14="http://schemas.microsoft.com/office/powerpoint/2010/main" val="998739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0D5318-7CB9-4B10-81FA-1D86BC749E8A}"/>
              </a:ext>
            </a:extLst>
          </p:cNvPr>
          <p:cNvSpPr/>
          <p:nvPr/>
        </p:nvSpPr>
        <p:spPr>
          <a:xfrm>
            <a:off x="0" y="424209"/>
            <a:ext cx="12192000" cy="947391"/>
          </a:xfrm>
          <a:prstGeom prst="rect">
            <a:avLst/>
          </a:prstGeom>
          <a:gradFill flip="none" rotWithShape="1">
            <a:gsLst>
              <a:gs pos="10000">
                <a:srgbClr val="00B0F0"/>
              </a:gs>
              <a:gs pos="100000">
                <a:schemeClr val="accent1">
                  <a:lumMod val="60000"/>
                  <a:lumOff val="40000"/>
                </a:schemeClr>
              </a:gs>
              <a:gs pos="100000">
                <a:schemeClr val="accent5">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lowchart: Connector 6">
            <a:extLst>
              <a:ext uri="{FF2B5EF4-FFF2-40B4-BE49-F238E27FC236}">
                <a16:creationId xmlns:a16="http://schemas.microsoft.com/office/drawing/2014/main" id="{3D4CCA5B-D066-ED77-D4A3-6E6B306EB1C2}"/>
              </a:ext>
            </a:extLst>
          </p:cNvPr>
          <p:cNvSpPr/>
          <p:nvPr/>
        </p:nvSpPr>
        <p:spPr>
          <a:xfrm>
            <a:off x="272447" y="61958"/>
            <a:ext cx="1719630" cy="1671892"/>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 name="Picture 8">
            <a:extLst>
              <a:ext uri="{FF2B5EF4-FFF2-40B4-BE49-F238E27FC236}">
                <a16:creationId xmlns:a16="http://schemas.microsoft.com/office/drawing/2014/main" id="{2ECD25D8-DE7B-FCA3-D8EF-CCA248BF3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692" y="188309"/>
            <a:ext cx="1377140" cy="1419189"/>
          </a:xfrm>
          <a:prstGeom prst="rect">
            <a:avLst/>
          </a:prstGeom>
        </p:spPr>
      </p:pic>
      <p:pic>
        <p:nvPicPr>
          <p:cNvPr id="22" name="Picture 21">
            <a:extLst>
              <a:ext uri="{FF2B5EF4-FFF2-40B4-BE49-F238E27FC236}">
                <a16:creationId xmlns:a16="http://schemas.microsoft.com/office/drawing/2014/main" id="{865F2888-ACB2-0588-5475-8F6F12246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100" y="5453985"/>
            <a:ext cx="1695164" cy="1695164"/>
          </a:xfrm>
          <a:prstGeom prst="rect">
            <a:avLst/>
          </a:prstGeom>
        </p:spPr>
      </p:pic>
      <p:pic>
        <p:nvPicPr>
          <p:cNvPr id="2" name="Picture 1">
            <a:extLst>
              <a:ext uri="{FF2B5EF4-FFF2-40B4-BE49-F238E27FC236}">
                <a16:creationId xmlns:a16="http://schemas.microsoft.com/office/drawing/2014/main" id="{E33DF7EB-55D2-1CBD-4D46-4D47B3422C4C}"/>
              </a:ext>
            </a:extLst>
          </p:cNvPr>
          <p:cNvPicPr>
            <a:picLocks noChangeAspect="1"/>
          </p:cNvPicPr>
          <p:nvPr/>
        </p:nvPicPr>
        <p:blipFill>
          <a:blip r:embed="rId4"/>
          <a:stretch>
            <a:fillRect/>
          </a:stretch>
        </p:blipFill>
        <p:spPr>
          <a:xfrm>
            <a:off x="1" y="6025166"/>
            <a:ext cx="914400" cy="832834"/>
          </a:xfrm>
          <a:prstGeom prst="rect">
            <a:avLst/>
          </a:prstGeom>
        </p:spPr>
      </p:pic>
      <p:sp>
        <p:nvSpPr>
          <p:cNvPr id="5" name="TextBox 4">
            <a:extLst>
              <a:ext uri="{FF2B5EF4-FFF2-40B4-BE49-F238E27FC236}">
                <a16:creationId xmlns:a16="http://schemas.microsoft.com/office/drawing/2014/main" id="{109AD8CC-CD84-8C6D-F1D2-CD4F0A51CFFA}"/>
              </a:ext>
            </a:extLst>
          </p:cNvPr>
          <p:cNvSpPr txBox="1"/>
          <p:nvPr/>
        </p:nvSpPr>
        <p:spPr>
          <a:xfrm>
            <a:off x="443692" y="2834586"/>
            <a:ext cx="4554452" cy="2308324"/>
          </a:xfrm>
          <a:prstGeom prst="rect">
            <a:avLst/>
          </a:prstGeom>
          <a:noFill/>
        </p:spPr>
        <p:txBody>
          <a:bodyPr wrap="none" rtlCol="0">
            <a:spAutoFit/>
          </a:bodyPr>
          <a:lstStyle/>
          <a:p>
            <a:r>
              <a:rPr lang="id-ID" sz="2400" dirty="0">
                <a:latin typeface="Times New Roman" panose="02020603050405020304" pitchFamily="18" charset="0"/>
                <a:cs typeface="Times New Roman" panose="02020603050405020304" pitchFamily="18" charset="0"/>
              </a:rPr>
              <a:t>Ketiklah perintah shell linux untuk</a:t>
            </a:r>
          </a:p>
          <a:p>
            <a:r>
              <a:rPr lang="id-ID" sz="2400" dirty="0">
                <a:latin typeface="Times New Roman" panose="02020603050405020304" pitchFamily="18" charset="0"/>
                <a:cs typeface="Times New Roman" panose="02020603050405020304" pitchFamily="18" charset="0"/>
              </a:rPr>
              <a:t>membuat directory yang bernama </a:t>
            </a:r>
          </a:p>
          <a:p>
            <a:r>
              <a:rPr lang="id-ID" sz="2400" dirty="0">
                <a:latin typeface="Times New Roman" panose="02020603050405020304" pitchFamily="18" charset="0"/>
                <a:cs typeface="Times New Roman" panose="02020603050405020304" pitchFamily="18" charset="0"/>
              </a:rPr>
              <a:t>kelas_ppl. Kemudian ketiklah</a:t>
            </a:r>
          </a:p>
          <a:p>
            <a:r>
              <a:rPr lang="id-ID" sz="2400" dirty="0">
                <a:latin typeface="Times New Roman" panose="02020603050405020304" pitchFamily="18" charset="0"/>
                <a:cs typeface="Times New Roman" panose="02020603050405020304" pitchFamily="18" charset="0"/>
              </a:rPr>
              <a:t>perintah untuk mengecek directory </a:t>
            </a:r>
          </a:p>
          <a:p>
            <a:r>
              <a:rPr lang="id-ID" sz="2400" dirty="0">
                <a:latin typeface="Times New Roman" panose="02020603050405020304" pitchFamily="18" charset="0"/>
                <a:cs typeface="Times New Roman" panose="02020603050405020304" pitchFamily="18" charset="0"/>
              </a:rPr>
              <a:t>tersebut apakah sudah ada atau</a:t>
            </a:r>
          </a:p>
          <a:p>
            <a:r>
              <a:rPr lang="id-ID" sz="2400" dirty="0">
                <a:latin typeface="Times New Roman" panose="02020603050405020304" pitchFamily="18" charset="0"/>
                <a:cs typeface="Times New Roman" panose="02020603050405020304" pitchFamily="18" charset="0"/>
              </a:rPr>
              <a:t>belum.</a:t>
            </a:r>
            <a:endParaRPr lang="sv-SE"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7916FCE-D65E-0A00-8C66-DDEF680A14ED}"/>
              </a:ext>
            </a:extLst>
          </p:cNvPr>
          <p:cNvPicPr>
            <a:picLocks noChangeAspect="1"/>
          </p:cNvPicPr>
          <p:nvPr/>
        </p:nvPicPr>
        <p:blipFill>
          <a:blip r:embed="rId5"/>
          <a:stretch>
            <a:fillRect/>
          </a:stretch>
        </p:blipFill>
        <p:spPr>
          <a:xfrm>
            <a:off x="5486091" y="1733850"/>
            <a:ext cx="5686591" cy="4070886"/>
          </a:xfrm>
          <a:prstGeom prst="rect">
            <a:avLst/>
          </a:prstGeom>
        </p:spPr>
      </p:pic>
      <p:sp>
        <p:nvSpPr>
          <p:cNvPr id="8" name="Oval 7">
            <a:extLst>
              <a:ext uri="{FF2B5EF4-FFF2-40B4-BE49-F238E27FC236}">
                <a16:creationId xmlns:a16="http://schemas.microsoft.com/office/drawing/2014/main" id="{724EFB47-AFFD-2DC6-226F-CC773AF8DD32}"/>
              </a:ext>
            </a:extLst>
          </p:cNvPr>
          <p:cNvSpPr/>
          <p:nvPr/>
        </p:nvSpPr>
        <p:spPr>
          <a:xfrm>
            <a:off x="6606540" y="2487078"/>
            <a:ext cx="777240" cy="25146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D"/>
          </a:p>
        </p:txBody>
      </p:sp>
    </p:spTree>
    <p:extLst>
      <p:ext uri="{BB962C8B-B14F-4D97-AF65-F5344CB8AC3E}">
        <p14:creationId xmlns:p14="http://schemas.microsoft.com/office/powerpoint/2010/main" val="1002487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0D5318-7CB9-4B10-81FA-1D86BC749E8A}"/>
              </a:ext>
            </a:extLst>
          </p:cNvPr>
          <p:cNvSpPr/>
          <p:nvPr/>
        </p:nvSpPr>
        <p:spPr>
          <a:xfrm>
            <a:off x="0" y="424209"/>
            <a:ext cx="12192000" cy="947391"/>
          </a:xfrm>
          <a:prstGeom prst="rect">
            <a:avLst/>
          </a:prstGeom>
          <a:gradFill flip="none" rotWithShape="1">
            <a:gsLst>
              <a:gs pos="10000">
                <a:srgbClr val="00B0F0"/>
              </a:gs>
              <a:gs pos="100000">
                <a:schemeClr val="accent1">
                  <a:lumMod val="60000"/>
                  <a:lumOff val="40000"/>
                </a:schemeClr>
              </a:gs>
              <a:gs pos="100000">
                <a:schemeClr val="accent5">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lowchart: Connector 6">
            <a:extLst>
              <a:ext uri="{FF2B5EF4-FFF2-40B4-BE49-F238E27FC236}">
                <a16:creationId xmlns:a16="http://schemas.microsoft.com/office/drawing/2014/main" id="{3D4CCA5B-D066-ED77-D4A3-6E6B306EB1C2}"/>
              </a:ext>
            </a:extLst>
          </p:cNvPr>
          <p:cNvSpPr/>
          <p:nvPr/>
        </p:nvSpPr>
        <p:spPr>
          <a:xfrm>
            <a:off x="272447" y="61958"/>
            <a:ext cx="1719630" cy="1671892"/>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 name="Picture 8">
            <a:extLst>
              <a:ext uri="{FF2B5EF4-FFF2-40B4-BE49-F238E27FC236}">
                <a16:creationId xmlns:a16="http://schemas.microsoft.com/office/drawing/2014/main" id="{2ECD25D8-DE7B-FCA3-D8EF-CCA248BF3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692" y="188309"/>
            <a:ext cx="1377140" cy="1419189"/>
          </a:xfrm>
          <a:prstGeom prst="rect">
            <a:avLst/>
          </a:prstGeom>
        </p:spPr>
      </p:pic>
      <p:pic>
        <p:nvPicPr>
          <p:cNvPr id="22" name="Picture 21">
            <a:extLst>
              <a:ext uri="{FF2B5EF4-FFF2-40B4-BE49-F238E27FC236}">
                <a16:creationId xmlns:a16="http://schemas.microsoft.com/office/drawing/2014/main" id="{865F2888-ACB2-0588-5475-8F6F12246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100" y="5453985"/>
            <a:ext cx="1695164" cy="1695164"/>
          </a:xfrm>
          <a:prstGeom prst="rect">
            <a:avLst/>
          </a:prstGeom>
        </p:spPr>
      </p:pic>
      <p:pic>
        <p:nvPicPr>
          <p:cNvPr id="2" name="Picture 1">
            <a:extLst>
              <a:ext uri="{FF2B5EF4-FFF2-40B4-BE49-F238E27FC236}">
                <a16:creationId xmlns:a16="http://schemas.microsoft.com/office/drawing/2014/main" id="{E33DF7EB-55D2-1CBD-4D46-4D47B3422C4C}"/>
              </a:ext>
            </a:extLst>
          </p:cNvPr>
          <p:cNvPicPr>
            <a:picLocks noChangeAspect="1"/>
          </p:cNvPicPr>
          <p:nvPr/>
        </p:nvPicPr>
        <p:blipFill>
          <a:blip r:embed="rId4"/>
          <a:stretch>
            <a:fillRect/>
          </a:stretch>
        </p:blipFill>
        <p:spPr>
          <a:xfrm>
            <a:off x="1" y="6025166"/>
            <a:ext cx="914400" cy="832834"/>
          </a:xfrm>
          <a:prstGeom prst="rect">
            <a:avLst/>
          </a:prstGeom>
        </p:spPr>
      </p:pic>
      <p:sp>
        <p:nvSpPr>
          <p:cNvPr id="5" name="TextBox 4">
            <a:extLst>
              <a:ext uri="{FF2B5EF4-FFF2-40B4-BE49-F238E27FC236}">
                <a16:creationId xmlns:a16="http://schemas.microsoft.com/office/drawing/2014/main" id="{109AD8CC-CD84-8C6D-F1D2-CD4F0A51CFFA}"/>
              </a:ext>
            </a:extLst>
          </p:cNvPr>
          <p:cNvSpPr txBox="1"/>
          <p:nvPr/>
        </p:nvSpPr>
        <p:spPr>
          <a:xfrm>
            <a:off x="443692" y="2834586"/>
            <a:ext cx="4469493" cy="2308324"/>
          </a:xfrm>
          <a:prstGeom prst="rect">
            <a:avLst/>
          </a:prstGeom>
          <a:noFill/>
        </p:spPr>
        <p:txBody>
          <a:bodyPr wrap="none" rtlCol="0">
            <a:spAutoFit/>
          </a:bodyPr>
          <a:lstStyle/>
          <a:p>
            <a:r>
              <a:rPr lang="id-ID" sz="2400" dirty="0">
                <a:latin typeface="Times New Roman" panose="02020603050405020304" pitchFamily="18" charset="0"/>
                <a:cs typeface="Times New Roman" panose="02020603050405020304" pitchFamily="18" charset="0"/>
              </a:rPr>
              <a:t>Ketiklah perintah shell linux untuk</a:t>
            </a:r>
          </a:p>
          <a:p>
            <a:r>
              <a:rPr lang="id-ID" sz="2400" dirty="0">
                <a:latin typeface="Times New Roman" panose="02020603050405020304" pitchFamily="18" charset="0"/>
                <a:cs typeface="Times New Roman" panose="02020603050405020304" pitchFamily="18" charset="0"/>
              </a:rPr>
              <a:t>membuat file yang bernama</a:t>
            </a:r>
          </a:p>
          <a:p>
            <a:r>
              <a:rPr lang="id-ID" sz="2400" dirty="0">
                <a:latin typeface="Times New Roman" panose="02020603050405020304" pitchFamily="18" charset="0"/>
                <a:cs typeface="Times New Roman" panose="02020603050405020304" pitchFamily="18" charset="0"/>
              </a:rPr>
              <a:t>web_design. Kemudian ketiklah</a:t>
            </a:r>
          </a:p>
          <a:p>
            <a:r>
              <a:rPr lang="id-ID" sz="2400" dirty="0">
                <a:latin typeface="Times New Roman" panose="02020603050405020304" pitchFamily="18" charset="0"/>
                <a:cs typeface="Times New Roman" panose="02020603050405020304" pitchFamily="18" charset="0"/>
              </a:rPr>
              <a:t>perintah untuk mengecek file</a:t>
            </a:r>
          </a:p>
          <a:p>
            <a:r>
              <a:rPr lang="id-ID" sz="2400" dirty="0">
                <a:latin typeface="Times New Roman" panose="02020603050405020304" pitchFamily="18" charset="0"/>
                <a:cs typeface="Times New Roman" panose="02020603050405020304" pitchFamily="18" charset="0"/>
              </a:rPr>
              <a:t>tersebut apakah sudah ada atau</a:t>
            </a:r>
          </a:p>
          <a:p>
            <a:r>
              <a:rPr lang="id-ID" sz="2400" dirty="0">
                <a:latin typeface="Times New Roman" panose="02020603050405020304" pitchFamily="18" charset="0"/>
                <a:cs typeface="Times New Roman" panose="02020603050405020304" pitchFamily="18" charset="0"/>
              </a:rPr>
              <a:t>belum.</a:t>
            </a:r>
            <a:endParaRPr lang="sv-SE"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C19D42F-8FAF-7B4D-7B80-2107D66BF6CE}"/>
              </a:ext>
            </a:extLst>
          </p:cNvPr>
          <p:cNvPicPr>
            <a:picLocks noChangeAspect="1"/>
          </p:cNvPicPr>
          <p:nvPr/>
        </p:nvPicPr>
        <p:blipFill>
          <a:blip r:embed="rId5"/>
          <a:stretch>
            <a:fillRect/>
          </a:stretch>
        </p:blipFill>
        <p:spPr>
          <a:xfrm>
            <a:off x="5486092" y="1733850"/>
            <a:ext cx="5686590" cy="4060202"/>
          </a:xfrm>
          <a:prstGeom prst="rect">
            <a:avLst/>
          </a:prstGeom>
        </p:spPr>
      </p:pic>
      <p:sp>
        <p:nvSpPr>
          <p:cNvPr id="8" name="Oval 7">
            <a:extLst>
              <a:ext uri="{FF2B5EF4-FFF2-40B4-BE49-F238E27FC236}">
                <a16:creationId xmlns:a16="http://schemas.microsoft.com/office/drawing/2014/main" id="{6D3910E8-31CB-9C03-A524-A6E65914B56D}"/>
              </a:ext>
            </a:extLst>
          </p:cNvPr>
          <p:cNvSpPr/>
          <p:nvPr/>
        </p:nvSpPr>
        <p:spPr>
          <a:xfrm>
            <a:off x="8639175" y="2505075"/>
            <a:ext cx="1123950" cy="2286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D"/>
          </a:p>
        </p:txBody>
      </p:sp>
    </p:spTree>
    <p:extLst>
      <p:ext uri="{BB962C8B-B14F-4D97-AF65-F5344CB8AC3E}">
        <p14:creationId xmlns:p14="http://schemas.microsoft.com/office/powerpoint/2010/main" val="1354737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0D5318-7CB9-4B10-81FA-1D86BC749E8A}"/>
              </a:ext>
            </a:extLst>
          </p:cNvPr>
          <p:cNvSpPr/>
          <p:nvPr/>
        </p:nvSpPr>
        <p:spPr>
          <a:xfrm>
            <a:off x="0" y="424209"/>
            <a:ext cx="12192000" cy="947391"/>
          </a:xfrm>
          <a:prstGeom prst="rect">
            <a:avLst/>
          </a:prstGeom>
          <a:gradFill flip="none" rotWithShape="1">
            <a:gsLst>
              <a:gs pos="10000">
                <a:srgbClr val="00B0F0"/>
              </a:gs>
              <a:gs pos="100000">
                <a:schemeClr val="accent1">
                  <a:lumMod val="60000"/>
                  <a:lumOff val="40000"/>
                </a:schemeClr>
              </a:gs>
              <a:gs pos="100000">
                <a:schemeClr val="accent5">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lowchart: Connector 6">
            <a:extLst>
              <a:ext uri="{FF2B5EF4-FFF2-40B4-BE49-F238E27FC236}">
                <a16:creationId xmlns:a16="http://schemas.microsoft.com/office/drawing/2014/main" id="{3D4CCA5B-D066-ED77-D4A3-6E6B306EB1C2}"/>
              </a:ext>
            </a:extLst>
          </p:cNvPr>
          <p:cNvSpPr/>
          <p:nvPr/>
        </p:nvSpPr>
        <p:spPr>
          <a:xfrm>
            <a:off x="272447" y="61958"/>
            <a:ext cx="1719630" cy="1671892"/>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 name="Picture 8">
            <a:extLst>
              <a:ext uri="{FF2B5EF4-FFF2-40B4-BE49-F238E27FC236}">
                <a16:creationId xmlns:a16="http://schemas.microsoft.com/office/drawing/2014/main" id="{2ECD25D8-DE7B-FCA3-D8EF-CCA248BF3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692" y="188309"/>
            <a:ext cx="1377140" cy="1419189"/>
          </a:xfrm>
          <a:prstGeom prst="rect">
            <a:avLst/>
          </a:prstGeom>
        </p:spPr>
      </p:pic>
      <p:pic>
        <p:nvPicPr>
          <p:cNvPr id="22" name="Picture 21">
            <a:extLst>
              <a:ext uri="{FF2B5EF4-FFF2-40B4-BE49-F238E27FC236}">
                <a16:creationId xmlns:a16="http://schemas.microsoft.com/office/drawing/2014/main" id="{865F2888-ACB2-0588-5475-8F6F12246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100" y="5453985"/>
            <a:ext cx="1695164" cy="1695164"/>
          </a:xfrm>
          <a:prstGeom prst="rect">
            <a:avLst/>
          </a:prstGeom>
        </p:spPr>
      </p:pic>
      <p:pic>
        <p:nvPicPr>
          <p:cNvPr id="2" name="Picture 1">
            <a:extLst>
              <a:ext uri="{FF2B5EF4-FFF2-40B4-BE49-F238E27FC236}">
                <a16:creationId xmlns:a16="http://schemas.microsoft.com/office/drawing/2014/main" id="{E33DF7EB-55D2-1CBD-4D46-4D47B3422C4C}"/>
              </a:ext>
            </a:extLst>
          </p:cNvPr>
          <p:cNvPicPr>
            <a:picLocks noChangeAspect="1"/>
          </p:cNvPicPr>
          <p:nvPr/>
        </p:nvPicPr>
        <p:blipFill>
          <a:blip r:embed="rId4"/>
          <a:stretch>
            <a:fillRect/>
          </a:stretch>
        </p:blipFill>
        <p:spPr>
          <a:xfrm>
            <a:off x="1" y="6025166"/>
            <a:ext cx="914400" cy="832834"/>
          </a:xfrm>
          <a:prstGeom prst="rect">
            <a:avLst/>
          </a:prstGeom>
        </p:spPr>
      </p:pic>
      <p:sp>
        <p:nvSpPr>
          <p:cNvPr id="5" name="TextBox 4">
            <a:extLst>
              <a:ext uri="{FF2B5EF4-FFF2-40B4-BE49-F238E27FC236}">
                <a16:creationId xmlns:a16="http://schemas.microsoft.com/office/drawing/2014/main" id="{109AD8CC-CD84-8C6D-F1D2-CD4F0A51CFFA}"/>
              </a:ext>
            </a:extLst>
          </p:cNvPr>
          <p:cNvSpPr txBox="1"/>
          <p:nvPr/>
        </p:nvSpPr>
        <p:spPr>
          <a:xfrm>
            <a:off x="443692" y="2834586"/>
            <a:ext cx="4570354" cy="3046988"/>
          </a:xfrm>
          <a:prstGeom prst="rect">
            <a:avLst/>
          </a:prstGeom>
          <a:noFill/>
        </p:spPr>
        <p:txBody>
          <a:bodyPr wrap="none" rtlCol="0">
            <a:spAutoFit/>
          </a:bodyPr>
          <a:lstStyle/>
          <a:p>
            <a:r>
              <a:rPr lang="id-ID" sz="2400" dirty="0">
                <a:latin typeface="Times New Roman" panose="02020603050405020304" pitchFamily="18" charset="0"/>
                <a:cs typeface="Times New Roman" panose="02020603050405020304" pitchFamily="18" charset="0"/>
              </a:rPr>
              <a:t>Ketiklah perintah shell linux untuk</a:t>
            </a:r>
          </a:p>
          <a:p>
            <a:r>
              <a:rPr lang="id-ID" sz="2400" dirty="0">
                <a:latin typeface="Times New Roman" panose="02020603050405020304" pitchFamily="18" charset="0"/>
                <a:cs typeface="Times New Roman" panose="02020603050405020304" pitchFamily="18" charset="0"/>
              </a:rPr>
              <a:t>menginput sebuah kalimat sebagai</a:t>
            </a:r>
          </a:p>
          <a:p>
            <a:r>
              <a:rPr lang="id-ID" sz="2400" dirty="0">
                <a:latin typeface="Times New Roman" panose="02020603050405020304" pitchFamily="18" charset="0"/>
                <a:cs typeface="Times New Roman" panose="02020603050405020304" pitchFamily="18" charset="0"/>
              </a:rPr>
              <a:t>berikut; “&lt;html&gt; Hello World, </a:t>
            </a:r>
          </a:p>
          <a:p>
            <a:r>
              <a:rPr lang="id-ID" sz="2400" dirty="0">
                <a:latin typeface="Times New Roman" panose="02020603050405020304" pitchFamily="18" charset="0"/>
                <a:cs typeface="Times New Roman" panose="02020603050405020304" pitchFamily="18" charset="0"/>
              </a:rPr>
              <a:t>Welcome To My Website &lt;/html&gt;” </a:t>
            </a:r>
          </a:p>
          <a:p>
            <a:r>
              <a:rPr lang="id-ID" sz="2400" dirty="0">
                <a:latin typeface="Times New Roman" panose="02020603050405020304" pitchFamily="18" charset="0"/>
                <a:cs typeface="Times New Roman" panose="02020603050405020304" pitchFamily="18" charset="0"/>
              </a:rPr>
              <a:t>ke dalam file web_design.txt. </a:t>
            </a:r>
          </a:p>
          <a:p>
            <a:r>
              <a:rPr lang="id-ID" sz="2400" dirty="0">
                <a:latin typeface="Times New Roman" panose="02020603050405020304" pitchFamily="18" charset="0"/>
                <a:cs typeface="Times New Roman" panose="02020603050405020304" pitchFamily="18" charset="0"/>
              </a:rPr>
              <a:t>Kemudian ketiklah perintah untuk</a:t>
            </a:r>
          </a:p>
          <a:p>
            <a:r>
              <a:rPr lang="id-ID" sz="2400" dirty="0">
                <a:latin typeface="Times New Roman" panose="02020603050405020304" pitchFamily="18" charset="0"/>
                <a:cs typeface="Times New Roman" panose="02020603050405020304" pitchFamily="18" charset="0"/>
              </a:rPr>
              <a:t>menampilkan data pada file </a:t>
            </a:r>
          </a:p>
          <a:p>
            <a:r>
              <a:rPr lang="id-ID" sz="2400" dirty="0">
                <a:latin typeface="Times New Roman" panose="02020603050405020304" pitchFamily="18" charset="0"/>
                <a:cs typeface="Times New Roman" panose="02020603050405020304" pitchFamily="18" charset="0"/>
              </a:rPr>
              <a:t>web_design.txt</a:t>
            </a:r>
            <a:endParaRPr lang="sv-SE"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5732DAE-98E4-69FE-4C4C-6FCC1EC1A0B9}"/>
              </a:ext>
            </a:extLst>
          </p:cNvPr>
          <p:cNvPicPr>
            <a:picLocks noChangeAspect="1"/>
          </p:cNvPicPr>
          <p:nvPr/>
        </p:nvPicPr>
        <p:blipFill>
          <a:blip r:embed="rId5"/>
          <a:stretch>
            <a:fillRect/>
          </a:stretch>
        </p:blipFill>
        <p:spPr>
          <a:xfrm>
            <a:off x="5351729" y="1733850"/>
            <a:ext cx="5820953" cy="4147724"/>
          </a:xfrm>
          <a:prstGeom prst="rect">
            <a:avLst/>
          </a:prstGeom>
        </p:spPr>
      </p:pic>
    </p:spTree>
    <p:extLst>
      <p:ext uri="{BB962C8B-B14F-4D97-AF65-F5344CB8AC3E}">
        <p14:creationId xmlns:p14="http://schemas.microsoft.com/office/powerpoint/2010/main" val="4011202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0D5318-7CB9-4B10-81FA-1D86BC749E8A}"/>
              </a:ext>
            </a:extLst>
          </p:cNvPr>
          <p:cNvSpPr/>
          <p:nvPr/>
        </p:nvSpPr>
        <p:spPr>
          <a:xfrm>
            <a:off x="0" y="424209"/>
            <a:ext cx="12192000" cy="947391"/>
          </a:xfrm>
          <a:prstGeom prst="rect">
            <a:avLst/>
          </a:prstGeom>
          <a:gradFill flip="none" rotWithShape="1">
            <a:gsLst>
              <a:gs pos="10000">
                <a:srgbClr val="00B0F0"/>
              </a:gs>
              <a:gs pos="100000">
                <a:schemeClr val="accent1">
                  <a:lumMod val="60000"/>
                  <a:lumOff val="40000"/>
                </a:schemeClr>
              </a:gs>
              <a:gs pos="100000">
                <a:schemeClr val="accent5">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lowchart: Connector 6">
            <a:extLst>
              <a:ext uri="{FF2B5EF4-FFF2-40B4-BE49-F238E27FC236}">
                <a16:creationId xmlns:a16="http://schemas.microsoft.com/office/drawing/2014/main" id="{3D4CCA5B-D066-ED77-D4A3-6E6B306EB1C2}"/>
              </a:ext>
            </a:extLst>
          </p:cNvPr>
          <p:cNvSpPr/>
          <p:nvPr/>
        </p:nvSpPr>
        <p:spPr>
          <a:xfrm>
            <a:off x="272447" y="61958"/>
            <a:ext cx="1719630" cy="1671892"/>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 name="Picture 8">
            <a:extLst>
              <a:ext uri="{FF2B5EF4-FFF2-40B4-BE49-F238E27FC236}">
                <a16:creationId xmlns:a16="http://schemas.microsoft.com/office/drawing/2014/main" id="{2ECD25D8-DE7B-FCA3-D8EF-CCA248BF3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692" y="188309"/>
            <a:ext cx="1377140" cy="1419189"/>
          </a:xfrm>
          <a:prstGeom prst="rect">
            <a:avLst/>
          </a:prstGeom>
        </p:spPr>
      </p:pic>
      <p:pic>
        <p:nvPicPr>
          <p:cNvPr id="22" name="Picture 21">
            <a:extLst>
              <a:ext uri="{FF2B5EF4-FFF2-40B4-BE49-F238E27FC236}">
                <a16:creationId xmlns:a16="http://schemas.microsoft.com/office/drawing/2014/main" id="{865F2888-ACB2-0588-5475-8F6F12246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100" y="5453985"/>
            <a:ext cx="1695164" cy="1695164"/>
          </a:xfrm>
          <a:prstGeom prst="rect">
            <a:avLst/>
          </a:prstGeom>
        </p:spPr>
      </p:pic>
      <p:pic>
        <p:nvPicPr>
          <p:cNvPr id="2" name="Picture 1">
            <a:extLst>
              <a:ext uri="{FF2B5EF4-FFF2-40B4-BE49-F238E27FC236}">
                <a16:creationId xmlns:a16="http://schemas.microsoft.com/office/drawing/2014/main" id="{E33DF7EB-55D2-1CBD-4D46-4D47B3422C4C}"/>
              </a:ext>
            </a:extLst>
          </p:cNvPr>
          <p:cNvPicPr>
            <a:picLocks noChangeAspect="1"/>
          </p:cNvPicPr>
          <p:nvPr/>
        </p:nvPicPr>
        <p:blipFill>
          <a:blip r:embed="rId4"/>
          <a:stretch>
            <a:fillRect/>
          </a:stretch>
        </p:blipFill>
        <p:spPr>
          <a:xfrm>
            <a:off x="1" y="6025166"/>
            <a:ext cx="914400" cy="832834"/>
          </a:xfrm>
          <a:prstGeom prst="rect">
            <a:avLst/>
          </a:prstGeom>
        </p:spPr>
      </p:pic>
      <p:sp>
        <p:nvSpPr>
          <p:cNvPr id="5" name="TextBox 4">
            <a:extLst>
              <a:ext uri="{FF2B5EF4-FFF2-40B4-BE49-F238E27FC236}">
                <a16:creationId xmlns:a16="http://schemas.microsoft.com/office/drawing/2014/main" id="{109AD8CC-CD84-8C6D-F1D2-CD4F0A51CFFA}"/>
              </a:ext>
            </a:extLst>
          </p:cNvPr>
          <p:cNvSpPr txBox="1"/>
          <p:nvPr/>
        </p:nvSpPr>
        <p:spPr>
          <a:xfrm>
            <a:off x="443692" y="2834586"/>
            <a:ext cx="4554452" cy="2677656"/>
          </a:xfrm>
          <a:prstGeom prst="rect">
            <a:avLst/>
          </a:prstGeom>
          <a:noFill/>
        </p:spPr>
        <p:txBody>
          <a:bodyPr wrap="none" rtlCol="0">
            <a:spAutoFit/>
          </a:bodyPr>
          <a:lstStyle/>
          <a:p>
            <a:r>
              <a:rPr lang="id-ID" sz="2400" dirty="0">
                <a:latin typeface="Times New Roman" panose="02020603050405020304" pitchFamily="18" charset="0"/>
                <a:cs typeface="Times New Roman" panose="02020603050405020304" pitchFamily="18" charset="0"/>
              </a:rPr>
              <a:t>Ketiklah perintah shell linux untuk</a:t>
            </a:r>
          </a:p>
          <a:p>
            <a:r>
              <a:rPr lang="id-ID" sz="2400" dirty="0">
                <a:latin typeface="Times New Roman" panose="02020603050405020304" pitchFamily="18" charset="0"/>
                <a:cs typeface="Times New Roman" panose="02020603050405020304" pitchFamily="18" charset="0"/>
              </a:rPr>
              <a:t>membuat directory dengan nama</a:t>
            </a:r>
          </a:p>
          <a:p>
            <a:r>
              <a:rPr lang="id-ID" sz="2400" dirty="0">
                <a:latin typeface="Times New Roman" panose="02020603050405020304" pitchFamily="18" charset="0"/>
                <a:cs typeface="Times New Roman" panose="02020603050405020304" pitchFamily="18" charset="0"/>
              </a:rPr>
              <a:t>direktori. Kemudian ketiklah</a:t>
            </a:r>
          </a:p>
          <a:p>
            <a:r>
              <a:rPr lang="id-ID" sz="2400" dirty="0">
                <a:latin typeface="Times New Roman" panose="02020603050405020304" pitchFamily="18" charset="0"/>
                <a:cs typeface="Times New Roman" panose="02020603050405020304" pitchFamily="18" charset="0"/>
              </a:rPr>
              <a:t>perintah untuk mengecek directory </a:t>
            </a:r>
          </a:p>
          <a:p>
            <a:r>
              <a:rPr lang="id-ID" sz="2400" dirty="0">
                <a:latin typeface="Times New Roman" panose="02020603050405020304" pitchFamily="18" charset="0"/>
                <a:cs typeface="Times New Roman" panose="02020603050405020304" pitchFamily="18" charset="0"/>
              </a:rPr>
              <a:t>tersebut apakah sudah ada atau</a:t>
            </a:r>
          </a:p>
          <a:p>
            <a:r>
              <a:rPr lang="id-ID" sz="2400" dirty="0">
                <a:latin typeface="Times New Roman" panose="02020603050405020304" pitchFamily="18" charset="0"/>
                <a:cs typeface="Times New Roman" panose="02020603050405020304" pitchFamily="18" charset="0"/>
              </a:rPr>
              <a:t>belum.</a:t>
            </a:r>
          </a:p>
          <a:p>
            <a:endParaRPr lang="sv-SE"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F1332A6-A4DB-8D94-6D70-518212E3F8C9}"/>
              </a:ext>
            </a:extLst>
          </p:cNvPr>
          <p:cNvPicPr>
            <a:picLocks noChangeAspect="1"/>
          </p:cNvPicPr>
          <p:nvPr/>
        </p:nvPicPr>
        <p:blipFill>
          <a:blip r:embed="rId5"/>
          <a:stretch>
            <a:fillRect/>
          </a:stretch>
        </p:blipFill>
        <p:spPr>
          <a:xfrm>
            <a:off x="5486092" y="1733850"/>
            <a:ext cx="5686590" cy="4075871"/>
          </a:xfrm>
          <a:prstGeom prst="rect">
            <a:avLst/>
          </a:prstGeom>
        </p:spPr>
      </p:pic>
    </p:spTree>
    <p:extLst>
      <p:ext uri="{BB962C8B-B14F-4D97-AF65-F5344CB8AC3E}">
        <p14:creationId xmlns:p14="http://schemas.microsoft.com/office/powerpoint/2010/main" val="913185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0D5318-7CB9-4B10-81FA-1D86BC749E8A}"/>
              </a:ext>
            </a:extLst>
          </p:cNvPr>
          <p:cNvSpPr/>
          <p:nvPr/>
        </p:nvSpPr>
        <p:spPr>
          <a:xfrm>
            <a:off x="0" y="424209"/>
            <a:ext cx="12192000" cy="947391"/>
          </a:xfrm>
          <a:prstGeom prst="rect">
            <a:avLst/>
          </a:prstGeom>
          <a:gradFill flip="none" rotWithShape="1">
            <a:gsLst>
              <a:gs pos="10000">
                <a:srgbClr val="00B0F0"/>
              </a:gs>
              <a:gs pos="100000">
                <a:schemeClr val="accent1">
                  <a:lumMod val="60000"/>
                  <a:lumOff val="40000"/>
                </a:schemeClr>
              </a:gs>
              <a:gs pos="100000">
                <a:schemeClr val="accent5">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lowchart: Connector 6">
            <a:extLst>
              <a:ext uri="{FF2B5EF4-FFF2-40B4-BE49-F238E27FC236}">
                <a16:creationId xmlns:a16="http://schemas.microsoft.com/office/drawing/2014/main" id="{3D4CCA5B-D066-ED77-D4A3-6E6B306EB1C2}"/>
              </a:ext>
            </a:extLst>
          </p:cNvPr>
          <p:cNvSpPr/>
          <p:nvPr/>
        </p:nvSpPr>
        <p:spPr>
          <a:xfrm>
            <a:off x="272447" y="61958"/>
            <a:ext cx="1719630" cy="1671892"/>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 name="Picture 8">
            <a:extLst>
              <a:ext uri="{FF2B5EF4-FFF2-40B4-BE49-F238E27FC236}">
                <a16:creationId xmlns:a16="http://schemas.microsoft.com/office/drawing/2014/main" id="{2ECD25D8-DE7B-FCA3-D8EF-CCA248BF3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692" y="188309"/>
            <a:ext cx="1377140" cy="1419189"/>
          </a:xfrm>
          <a:prstGeom prst="rect">
            <a:avLst/>
          </a:prstGeom>
        </p:spPr>
      </p:pic>
      <p:pic>
        <p:nvPicPr>
          <p:cNvPr id="22" name="Picture 21">
            <a:extLst>
              <a:ext uri="{FF2B5EF4-FFF2-40B4-BE49-F238E27FC236}">
                <a16:creationId xmlns:a16="http://schemas.microsoft.com/office/drawing/2014/main" id="{865F2888-ACB2-0588-5475-8F6F12246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100" y="5453985"/>
            <a:ext cx="1695164" cy="1695164"/>
          </a:xfrm>
          <a:prstGeom prst="rect">
            <a:avLst/>
          </a:prstGeom>
        </p:spPr>
      </p:pic>
      <p:pic>
        <p:nvPicPr>
          <p:cNvPr id="2" name="Picture 1">
            <a:extLst>
              <a:ext uri="{FF2B5EF4-FFF2-40B4-BE49-F238E27FC236}">
                <a16:creationId xmlns:a16="http://schemas.microsoft.com/office/drawing/2014/main" id="{E33DF7EB-55D2-1CBD-4D46-4D47B3422C4C}"/>
              </a:ext>
            </a:extLst>
          </p:cNvPr>
          <p:cNvPicPr>
            <a:picLocks noChangeAspect="1"/>
          </p:cNvPicPr>
          <p:nvPr/>
        </p:nvPicPr>
        <p:blipFill>
          <a:blip r:embed="rId4"/>
          <a:stretch>
            <a:fillRect/>
          </a:stretch>
        </p:blipFill>
        <p:spPr>
          <a:xfrm>
            <a:off x="1" y="6025166"/>
            <a:ext cx="914400" cy="832834"/>
          </a:xfrm>
          <a:prstGeom prst="rect">
            <a:avLst/>
          </a:prstGeom>
        </p:spPr>
      </p:pic>
      <p:sp>
        <p:nvSpPr>
          <p:cNvPr id="5" name="TextBox 4">
            <a:extLst>
              <a:ext uri="{FF2B5EF4-FFF2-40B4-BE49-F238E27FC236}">
                <a16:creationId xmlns:a16="http://schemas.microsoft.com/office/drawing/2014/main" id="{109AD8CC-CD84-8C6D-F1D2-CD4F0A51CFFA}"/>
              </a:ext>
            </a:extLst>
          </p:cNvPr>
          <p:cNvSpPr txBox="1"/>
          <p:nvPr/>
        </p:nvSpPr>
        <p:spPr>
          <a:xfrm>
            <a:off x="443692" y="2834586"/>
            <a:ext cx="4759636" cy="2677656"/>
          </a:xfrm>
          <a:prstGeom prst="rect">
            <a:avLst/>
          </a:prstGeom>
          <a:noFill/>
        </p:spPr>
        <p:txBody>
          <a:bodyPr wrap="none" rtlCol="0">
            <a:spAutoFit/>
          </a:bodyPr>
          <a:lstStyle/>
          <a:p>
            <a:r>
              <a:rPr lang="id-ID" sz="2400" dirty="0">
                <a:latin typeface="Times New Roman" panose="02020603050405020304" pitchFamily="18" charset="0"/>
                <a:cs typeface="Times New Roman" panose="02020603050405020304" pitchFamily="18" charset="0"/>
              </a:rPr>
              <a:t>Ketiklah perintah shell linux untuk</a:t>
            </a:r>
          </a:p>
          <a:p>
            <a:r>
              <a:rPr lang="id-ID" sz="2400" dirty="0">
                <a:latin typeface="Times New Roman" panose="02020603050405020304" pitchFamily="18" charset="0"/>
                <a:cs typeface="Times New Roman" panose="02020603050405020304" pitchFamily="18" charset="0"/>
              </a:rPr>
              <a:t>membuat file dengan nama provinsi. </a:t>
            </a:r>
          </a:p>
          <a:p>
            <a:r>
              <a:rPr lang="id-ID" sz="2400" dirty="0">
                <a:latin typeface="Times New Roman" panose="02020603050405020304" pitchFamily="18" charset="0"/>
                <a:cs typeface="Times New Roman" panose="02020603050405020304" pitchFamily="18" charset="0"/>
              </a:rPr>
              <a:t>Kemudian ketiklah perintah untuk</a:t>
            </a:r>
          </a:p>
          <a:p>
            <a:r>
              <a:rPr lang="id-ID" sz="2400" dirty="0">
                <a:latin typeface="Times New Roman" panose="02020603050405020304" pitchFamily="18" charset="0"/>
                <a:cs typeface="Times New Roman" panose="02020603050405020304" pitchFamily="18" charset="0"/>
              </a:rPr>
              <a:t>mengecek file tersebut apakah sudah</a:t>
            </a:r>
          </a:p>
          <a:p>
            <a:r>
              <a:rPr lang="id-ID" sz="2400" dirty="0">
                <a:latin typeface="Times New Roman" panose="02020603050405020304" pitchFamily="18" charset="0"/>
                <a:cs typeface="Times New Roman" panose="02020603050405020304" pitchFamily="18" charset="0"/>
              </a:rPr>
              <a:t>ada atau belum.</a:t>
            </a:r>
          </a:p>
          <a:p>
            <a:endParaRPr lang="id-ID" sz="2400" dirty="0">
              <a:latin typeface="Times New Roman" panose="02020603050405020304" pitchFamily="18" charset="0"/>
              <a:cs typeface="Times New Roman" panose="02020603050405020304" pitchFamily="18" charset="0"/>
            </a:endParaRPr>
          </a:p>
          <a:p>
            <a:endParaRPr lang="sv-SE"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DE8B735-E92E-BEEB-2EC4-630AA7883A5A}"/>
              </a:ext>
            </a:extLst>
          </p:cNvPr>
          <p:cNvPicPr>
            <a:picLocks noChangeAspect="1"/>
          </p:cNvPicPr>
          <p:nvPr/>
        </p:nvPicPr>
        <p:blipFill>
          <a:blip r:embed="rId5"/>
          <a:stretch>
            <a:fillRect/>
          </a:stretch>
        </p:blipFill>
        <p:spPr>
          <a:xfrm>
            <a:off x="5486091" y="1733850"/>
            <a:ext cx="5686591" cy="4082532"/>
          </a:xfrm>
          <a:prstGeom prst="rect">
            <a:avLst/>
          </a:prstGeom>
        </p:spPr>
      </p:pic>
      <p:sp>
        <p:nvSpPr>
          <p:cNvPr id="8" name="Oval 7">
            <a:extLst>
              <a:ext uri="{FF2B5EF4-FFF2-40B4-BE49-F238E27FC236}">
                <a16:creationId xmlns:a16="http://schemas.microsoft.com/office/drawing/2014/main" id="{31BE0CB1-6049-0FED-367B-0A90627A4F3F}"/>
              </a:ext>
            </a:extLst>
          </p:cNvPr>
          <p:cNvSpPr/>
          <p:nvPr/>
        </p:nvSpPr>
        <p:spPr>
          <a:xfrm>
            <a:off x="7589520" y="2674620"/>
            <a:ext cx="975360" cy="20574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D"/>
          </a:p>
        </p:txBody>
      </p:sp>
    </p:spTree>
    <p:extLst>
      <p:ext uri="{BB962C8B-B14F-4D97-AF65-F5344CB8AC3E}">
        <p14:creationId xmlns:p14="http://schemas.microsoft.com/office/powerpoint/2010/main" val="2786090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0D5318-7CB9-4B10-81FA-1D86BC749E8A}"/>
              </a:ext>
            </a:extLst>
          </p:cNvPr>
          <p:cNvSpPr/>
          <p:nvPr/>
        </p:nvSpPr>
        <p:spPr>
          <a:xfrm>
            <a:off x="0" y="424209"/>
            <a:ext cx="12192000" cy="947391"/>
          </a:xfrm>
          <a:prstGeom prst="rect">
            <a:avLst/>
          </a:prstGeom>
          <a:gradFill flip="none" rotWithShape="1">
            <a:gsLst>
              <a:gs pos="10000">
                <a:srgbClr val="00B0F0"/>
              </a:gs>
              <a:gs pos="100000">
                <a:schemeClr val="accent1">
                  <a:lumMod val="60000"/>
                  <a:lumOff val="40000"/>
                </a:schemeClr>
              </a:gs>
              <a:gs pos="100000">
                <a:schemeClr val="accent5">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lowchart: Connector 6">
            <a:extLst>
              <a:ext uri="{FF2B5EF4-FFF2-40B4-BE49-F238E27FC236}">
                <a16:creationId xmlns:a16="http://schemas.microsoft.com/office/drawing/2014/main" id="{3D4CCA5B-D066-ED77-D4A3-6E6B306EB1C2}"/>
              </a:ext>
            </a:extLst>
          </p:cNvPr>
          <p:cNvSpPr/>
          <p:nvPr/>
        </p:nvSpPr>
        <p:spPr>
          <a:xfrm>
            <a:off x="272447" y="61958"/>
            <a:ext cx="1719630" cy="1671892"/>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 name="Picture 8">
            <a:extLst>
              <a:ext uri="{FF2B5EF4-FFF2-40B4-BE49-F238E27FC236}">
                <a16:creationId xmlns:a16="http://schemas.microsoft.com/office/drawing/2014/main" id="{2ECD25D8-DE7B-FCA3-D8EF-CCA248BF3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692" y="188309"/>
            <a:ext cx="1377140" cy="1419189"/>
          </a:xfrm>
          <a:prstGeom prst="rect">
            <a:avLst/>
          </a:prstGeom>
        </p:spPr>
      </p:pic>
      <p:pic>
        <p:nvPicPr>
          <p:cNvPr id="22" name="Picture 21">
            <a:extLst>
              <a:ext uri="{FF2B5EF4-FFF2-40B4-BE49-F238E27FC236}">
                <a16:creationId xmlns:a16="http://schemas.microsoft.com/office/drawing/2014/main" id="{865F2888-ACB2-0588-5475-8F6F12246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100" y="5453985"/>
            <a:ext cx="1695164" cy="1695164"/>
          </a:xfrm>
          <a:prstGeom prst="rect">
            <a:avLst/>
          </a:prstGeom>
        </p:spPr>
      </p:pic>
      <p:pic>
        <p:nvPicPr>
          <p:cNvPr id="2" name="Picture 1">
            <a:extLst>
              <a:ext uri="{FF2B5EF4-FFF2-40B4-BE49-F238E27FC236}">
                <a16:creationId xmlns:a16="http://schemas.microsoft.com/office/drawing/2014/main" id="{E33DF7EB-55D2-1CBD-4D46-4D47B3422C4C}"/>
              </a:ext>
            </a:extLst>
          </p:cNvPr>
          <p:cNvPicPr>
            <a:picLocks noChangeAspect="1"/>
          </p:cNvPicPr>
          <p:nvPr/>
        </p:nvPicPr>
        <p:blipFill>
          <a:blip r:embed="rId4"/>
          <a:stretch>
            <a:fillRect/>
          </a:stretch>
        </p:blipFill>
        <p:spPr>
          <a:xfrm>
            <a:off x="1" y="6025166"/>
            <a:ext cx="914400" cy="832834"/>
          </a:xfrm>
          <a:prstGeom prst="rect">
            <a:avLst/>
          </a:prstGeom>
        </p:spPr>
      </p:pic>
      <p:sp>
        <p:nvSpPr>
          <p:cNvPr id="5" name="TextBox 4">
            <a:extLst>
              <a:ext uri="{FF2B5EF4-FFF2-40B4-BE49-F238E27FC236}">
                <a16:creationId xmlns:a16="http://schemas.microsoft.com/office/drawing/2014/main" id="{109AD8CC-CD84-8C6D-F1D2-CD4F0A51CFFA}"/>
              </a:ext>
            </a:extLst>
          </p:cNvPr>
          <p:cNvSpPr txBox="1"/>
          <p:nvPr/>
        </p:nvSpPr>
        <p:spPr>
          <a:xfrm>
            <a:off x="443692" y="2007273"/>
            <a:ext cx="5042400" cy="4154984"/>
          </a:xfrm>
          <a:prstGeom prst="rect">
            <a:avLst/>
          </a:prstGeom>
          <a:noFill/>
        </p:spPr>
        <p:txBody>
          <a:bodyPr wrap="square" rtlCol="0">
            <a:spAutoFit/>
          </a:bodyPr>
          <a:lstStyle/>
          <a:p>
            <a:r>
              <a:rPr lang="id-ID" sz="2400" dirty="0">
                <a:latin typeface="Times New Roman" panose="02020603050405020304" pitchFamily="18" charset="0"/>
                <a:cs typeface="Times New Roman" panose="02020603050405020304" pitchFamily="18" charset="0"/>
              </a:rPr>
              <a:t>Ketiklah perintah shell linux untuk</a:t>
            </a:r>
          </a:p>
          <a:p>
            <a:r>
              <a:rPr lang="id-ID" sz="2400" dirty="0">
                <a:latin typeface="Times New Roman" panose="02020603050405020304" pitchFamily="18" charset="0"/>
                <a:cs typeface="Times New Roman" panose="02020603050405020304" pitchFamily="18" charset="0"/>
              </a:rPr>
              <a:t>menginput beberapa data sebagai berikut; DKI Jakarta, Jawa Barat, Riau, Jawa Timur, Jawa Tengah, Sumatera Selatan, Bali, Kalimantan Barat, Sulawesi Utara, Sumatera Barat, ke dalam file provinsi.txt. Kemudian ketiklah perintah untuk menampilkan data pada file provinsi.txt</a:t>
            </a:r>
          </a:p>
          <a:p>
            <a:endParaRPr lang="id-ID" sz="2400" dirty="0">
              <a:latin typeface="Times New Roman" panose="02020603050405020304" pitchFamily="18" charset="0"/>
              <a:cs typeface="Times New Roman" panose="02020603050405020304" pitchFamily="18" charset="0"/>
            </a:endParaRPr>
          </a:p>
          <a:p>
            <a:endParaRPr lang="sv-SE"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3EF2E02-81DB-7836-4435-5FE506D75B51}"/>
              </a:ext>
            </a:extLst>
          </p:cNvPr>
          <p:cNvPicPr>
            <a:picLocks noChangeAspect="1"/>
          </p:cNvPicPr>
          <p:nvPr/>
        </p:nvPicPr>
        <p:blipFill>
          <a:blip r:embed="rId5"/>
          <a:stretch>
            <a:fillRect/>
          </a:stretch>
        </p:blipFill>
        <p:spPr>
          <a:xfrm>
            <a:off x="5486092" y="1733850"/>
            <a:ext cx="5686590" cy="4063495"/>
          </a:xfrm>
          <a:prstGeom prst="rect">
            <a:avLst/>
          </a:prstGeom>
        </p:spPr>
      </p:pic>
    </p:spTree>
    <p:extLst>
      <p:ext uri="{BB962C8B-B14F-4D97-AF65-F5344CB8AC3E}">
        <p14:creationId xmlns:p14="http://schemas.microsoft.com/office/powerpoint/2010/main" val="3383436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310</Words>
  <Application>Microsoft Office PowerPoint</Application>
  <PresentationFormat>Widescreen</PresentationFormat>
  <Paragraphs>55</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Berlin Sans FB Demi</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DM-15</dc:creator>
  <cp:lastModifiedBy>DM-15</cp:lastModifiedBy>
  <cp:revision>3</cp:revision>
  <dcterms:created xsi:type="dcterms:W3CDTF">2022-06-21T07:25:39Z</dcterms:created>
  <dcterms:modified xsi:type="dcterms:W3CDTF">2022-06-27T03:20:00Z</dcterms:modified>
</cp:coreProperties>
</file>